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charts/chart15.xml" ContentType="application/vnd.openxmlformats-officedocument.drawingml.chart+xml"/>
  <Override PartName="/ppt/charts/style1.xml" ContentType="application/vnd.ms-office.chartstyle+xml"/>
  <Override PartName="/ppt/charts/colors1.xml" ContentType="application/vnd.ms-office.chartcolorstyle+xml"/>
  <Override PartName="/ppt/charts/chart16.xml" ContentType="application/vnd.openxmlformats-officedocument.drawingml.chart+xml"/>
  <Override PartName="/ppt/charts/style2.xml" ContentType="application/vnd.ms-office.chartstyle+xml"/>
  <Override PartName="/ppt/charts/colors2.xml" ContentType="application/vnd.ms-office.chartcolorstyle+xml"/>
  <Override PartName="/ppt/charts/chart17.xml" ContentType="application/vnd.openxmlformats-officedocument.drawingml.chart+xml"/>
  <Override PartName="/ppt/charts/style3.xml" ContentType="application/vnd.ms-office.chartstyle+xml"/>
  <Override PartName="/ppt/charts/colors3.xml" ContentType="application/vnd.ms-office.chartcolorstyle+xml"/>
  <Override PartName="/ppt/charts/chart18.xml" ContentType="application/vnd.openxmlformats-officedocument.drawingml.chart+xml"/>
  <Override PartName="/ppt/charts/style4.xml" ContentType="application/vnd.ms-office.chartstyle+xml"/>
  <Override PartName="/ppt/charts/colors4.xml" ContentType="application/vnd.ms-office.chartcolorstyl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82" r:id="rId2"/>
    <p:sldId id="283" r:id="rId3"/>
    <p:sldId id="284" r:id="rId4"/>
    <p:sldId id="367" r:id="rId5"/>
    <p:sldId id="285" r:id="rId6"/>
    <p:sldId id="329" r:id="rId7"/>
    <p:sldId id="287" r:id="rId8"/>
    <p:sldId id="350" r:id="rId9"/>
    <p:sldId id="290" r:id="rId10"/>
    <p:sldId id="332" r:id="rId11"/>
    <p:sldId id="291" r:id="rId12"/>
    <p:sldId id="292" r:id="rId13"/>
    <p:sldId id="333" r:id="rId14"/>
    <p:sldId id="293" r:id="rId15"/>
    <p:sldId id="602" r:id="rId16"/>
    <p:sldId id="418" r:id="rId17"/>
    <p:sldId id="257" r:id="rId18"/>
    <p:sldId id="296" r:id="rId19"/>
    <p:sldId id="298" r:id="rId20"/>
    <p:sldId id="308" r:id="rId21"/>
    <p:sldId id="301" r:id="rId22"/>
    <p:sldId id="302" r:id="rId23"/>
    <p:sldId id="303" r:id="rId24"/>
    <p:sldId id="304" r:id="rId25"/>
    <p:sldId id="382" r:id="rId26"/>
    <p:sldId id="305" r:id="rId27"/>
    <p:sldId id="419" r:id="rId28"/>
    <p:sldId id="420" r:id="rId29"/>
    <p:sldId id="421" r:id="rId30"/>
    <p:sldId id="422" r:id="rId31"/>
    <p:sldId id="423" r:id="rId32"/>
    <p:sldId id="424" r:id="rId33"/>
    <p:sldId id="425" r:id="rId34"/>
    <p:sldId id="426" r:id="rId35"/>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G" initials="D"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02F3BE6-D708-4B1B-B31B-B7430031FD73}" v="147" dt="2022-10-19T14:43:43.6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15" autoAdjust="0"/>
    <p:restoredTop sz="94660"/>
  </p:normalViewPr>
  <p:slideViewPr>
    <p:cSldViewPr>
      <p:cViewPr varScale="1">
        <p:scale>
          <a:sx n="69" d="100"/>
          <a:sy n="69" d="100"/>
        </p:scale>
        <p:origin x="86" y="187"/>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42"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microsoft.com/office/2015/10/relationships/revisionInfo" Target="revisionInfo.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 Haydon" userId="7ee3f522-670a-4115-8bd5-d92d7837670e" providerId="ADAL" clId="{5D1CEB46-706D-40E7-887C-D046CEC06E26}"/>
    <pc:docChg chg="custSel delSld modSld modNotesMaster">
      <pc:chgData name="Paul Haydon" userId="7ee3f522-670a-4115-8bd5-d92d7837670e" providerId="ADAL" clId="{5D1CEB46-706D-40E7-887C-D046CEC06E26}" dt="2021-10-01T10:57:12.099" v="476" actId="20577"/>
      <pc:docMkLst>
        <pc:docMk/>
      </pc:docMkLst>
      <pc:sldChg chg="addSp delSp modSp mod">
        <pc:chgData name="Paul Haydon" userId="7ee3f522-670a-4115-8bd5-d92d7837670e" providerId="ADAL" clId="{5D1CEB46-706D-40E7-887C-D046CEC06E26}" dt="2021-10-01T10:57:12.099" v="476" actId="20577"/>
        <pc:sldMkLst>
          <pc:docMk/>
          <pc:sldMk cId="74866069" sldId="282"/>
        </pc:sldMkLst>
        <pc:spChg chg="mod">
          <ac:chgData name="Paul Haydon" userId="7ee3f522-670a-4115-8bd5-d92d7837670e" providerId="ADAL" clId="{5D1CEB46-706D-40E7-887C-D046CEC06E26}" dt="2021-10-01T10:57:12.099" v="476" actId="20577"/>
          <ac:spMkLst>
            <pc:docMk/>
            <pc:sldMk cId="74866069" sldId="282"/>
            <ac:spMk id="15" creationId="{00000000-0000-0000-0000-000000000000}"/>
          </ac:spMkLst>
        </pc:spChg>
        <pc:grpChg chg="add mod">
          <ac:chgData name="Paul Haydon" userId="7ee3f522-670a-4115-8bd5-d92d7837670e" providerId="ADAL" clId="{5D1CEB46-706D-40E7-887C-D046CEC06E26}" dt="2021-09-29T11:26:24.521" v="444" actId="164"/>
          <ac:grpSpMkLst>
            <pc:docMk/>
            <pc:sldMk cId="74866069" sldId="282"/>
            <ac:grpSpMk id="17" creationId="{24CDA29F-95EA-4DEF-A26E-A2AF3CAD329E}"/>
          </ac:grpSpMkLst>
        </pc:grpChg>
        <pc:picChg chg="del">
          <ac:chgData name="Paul Haydon" userId="7ee3f522-670a-4115-8bd5-d92d7837670e" providerId="ADAL" clId="{5D1CEB46-706D-40E7-887C-D046CEC06E26}" dt="2021-09-29T14:47:05.781" v="462" actId="478"/>
          <ac:picMkLst>
            <pc:docMk/>
            <pc:sldMk cId="74866069" sldId="282"/>
            <ac:picMk id="2" creationId="{00000000-0000-0000-0000-000000000000}"/>
          </ac:picMkLst>
        </pc:picChg>
        <pc:picChg chg="del">
          <ac:chgData name="Paul Haydon" userId="7ee3f522-670a-4115-8bd5-d92d7837670e" providerId="ADAL" clId="{5D1CEB46-706D-40E7-887C-D046CEC06E26}" dt="2021-09-28T13:16:09.899" v="39" actId="478"/>
          <ac:picMkLst>
            <pc:docMk/>
            <pc:sldMk cId="74866069" sldId="282"/>
            <ac:picMk id="6" creationId="{00000000-0000-0000-0000-000000000000}"/>
          </ac:picMkLst>
        </pc:picChg>
        <pc:picChg chg="add del mod">
          <ac:chgData name="Paul Haydon" userId="7ee3f522-670a-4115-8bd5-d92d7837670e" providerId="ADAL" clId="{5D1CEB46-706D-40E7-887C-D046CEC06E26}" dt="2021-09-29T11:20:24.782" v="402" actId="478"/>
          <ac:picMkLst>
            <pc:docMk/>
            <pc:sldMk cId="74866069" sldId="282"/>
            <ac:picMk id="6" creationId="{6280055B-8E37-484F-86BD-2CDDBD5B22AB}"/>
          </ac:picMkLst>
        </pc:picChg>
        <pc:picChg chg="add del mod">
          <ac:chgData name="Paul Haydon" userId="7ee3f522-670a-4115-8bd5-d92d7837670e" providerId="ADAL" clId="{5D1CEB46-706D-40E7-887C-D046CEC06E26}" dt="2021-09-28T13:18:07.582" v="81" actId="478"/>
          <ac:picMkLst>
            <pc:docMk/>
            <pc:sldMk cId="74866069" sldId="282"/>
            <ac:picMk id="7" creationId="{6C8A6165-8216-4BE6-916E-FDF8E781D410}"/>
          </ac:picMkLst>
        </pc:picChg>
        <pc:picChg chg="add mod">
          <ac:chgData name="Paul Haydon" userId="7ee3f522-670a-4115-8bd5-d92d7837670e" providerId="ADAL" clId="{5D1CEB46-706D-40E7-887C-D046CEC06E26}" dt="2021-09-29T11:26:24.521" v="444" actId="164"/>
          <ac:picMkLst>
            <pc:docMk/>
            <pc:sldMk cId="74866069" sldId="282"/>
            <ac:picMk id="8" creationId="{D247FD17-1979-4B64-9C7D-4A4C6B138ED1}"/>
          </ac:picMkLst>
        </pc:picChg>
        <pc:picChg chg="add mod">
          <ac:chgData name="Paul Haydon" userId="7ee3f522-670a-4115-8bd5-d92d7837670e" providerId="ADAL" clId="{5D1CEB46-706D-40E7-887C-D046CEC06E26}" dt="2021-09-28T13:19:21.434" v="86" actId="1076"/>
          <ac:picMkLst>
            <pc:docMk/>
            <pc:sldMk cId="74866069" sldId="282"/>
            <ac:picMk id="9" creationId="{CC5661AE-7341-4D93-9634-A16150A04667}"/>
          </ac:picMkLst>
        </pc:picChg>
        <pc:picChg chg="add mod">
          <ac:chgData name="Paul Haydon" userId="7ee3f522-670a-4115-8bd5-d92d7837670e" providerId="ADAL" clId="{5D1CEB46-706D-40E7-887C-D046CEC06E26}" dt="2021-09-29T11:26:24.521" v="444" actId="164"/>
          <ac:picMkLst>
            <pc:docMk/>
            <pc:sldMk cId="74866069" sldId="282"/>
            <ac:picMk id="11" creationId="{1FBDB0A2-15F2-4DCD-8AE5-5CD4569E3565}"/>
          </ac:picMkLst>
        </pc:picChg>
        <pc:picChg chg="add mod">
          <ac:chgData name="Paul Haydon" userId="7ee3f522-670a-4115-8bd5-d92d7837670e" providerId="ADAL" clId="{5D1CEB46-706D-40E7-887C-D046CEC06E26}" dt="2021-09-29T14:47:07.408" v="463"/>
          <ac:picMkLst>
            <pc:docMk/>
            <pc:sldMk cId="74866069" sldId="282"/>
            <ac:picMk id="12" creationId="{09A53BED-ACA7-4077-A6C9-193182EC5100}"/>
          </ac:picMkLst>
        </pc:picChg>
        <pc:picChg chg="add mod">
          <ac:chgData name="Paul Haydon" userId="7ee3f522-670a-4115-8bd5-d92d7837670e" providerId="ADAL" clId="{5D1CEB46-706D-40E7-887C-D046CEC06E26}" dt="2021-09-29T11:26:24.521" v="444" actId="164"/>
          <ac:picMkLst>
            <pc:docMk/>
            <pc:sldMk cId="74866069" sldId="282"/>
            <ac:picMk id="13" creationId="{3564C04E-2DB2-4E3E-827F-E00B8E4CE55F}"/>
          </ac:picMkLst>
        </pc:picChg>
        <pc:picChg chg="add mod">
          <ac:chgData name="Paul Haydon" userId="7ee3f522-670a-4115-8bd5-d92d7837670e" providerId="ADAL" clId="{5D1CEB46-706D-40E7-887C-D046CEC06E26}" dt="2021-09-29T11:26:24.521" v="444" actId="164"/>
          <ac:picMkLst>
            <pc:docMk/>
            <pc:sldMk cId="74866069" sldId="282"/>
            <ac:picMk id="16" creationId="{942E7718-32B4-4821-96C1-E6D1E1C819E3}"/>
          </ac:picMkLst>
        </pc:picChg>
        <pc:picChg chg="add mod">
          <ac:chgData name="Paul Haydon" userId="7ee3f522-670a-4115-8bd5-d92d7837670e" providerId="ADAL" clId="{5D1CEB46-706D-40E7-887C-D046CEC06E26}" dt="2021-09-29T11:26:13.397" v="443" actId="571"/>
          <ac:picMkLst>
            <pc:docMk/>
            <pc:sldMk cId="74866069" sldId="282"/>
            <ac:picMk id="22" creationId="{BDEDA40E-06DD-48A8-8482-21381E8B182F}"/>
          </ac:picMkLst>
        </pc:picChg>
        <pc:picChg chg="add mod">
          <ac:chgData name="Paul Haydon" userId="7ee3f522-670a-4115-8bd5-d92d7837670e" providerId="ADAL" clId="{5D1CEB46-706D-40E7-887C-D046CEC06E26}" dt="2021-09-29T11:26:13.397" v="443" actId="571"/>
          <ac:picMkLst>
            <pc:docMk/>
            <pc:sldMk cId="74866069" sldId="282"/>
            <ac:picMk id="23" creationId="{09CEE1E5-862A-43F3-9A31-7D1496F8CC24}"/>
          </ac:picMkLst>
        </pc:picChg>
        <pc:picChg chg="add mod">
          <ac:chgData name="Paul Haydon" userId="7ee3f522-670a-4115-8bd5-d92d7837670e" providerId="ADAL" clId="{5D1CEB46-706D-40E7-887C-D046CEC06E26}" dt="2021-09-29T11:26:13.397" v="443" actId="571"/>
          <ac:picMkLst>
            <pc:docMk/>
            <pc:sldMk cId="74866069" sldId="282"/>
            <ac:picMk id="24" creationId="{A128D351-972C-4A91-AEBC-FEF7237AC8D6}"/>
          </ac:picMkLst>
        </pc:picChg>
        <pc:picChg chg="del">
          <ac:chgData name="Paul Haydon" userId="7ee3f522-670a-4115-8bd5-d92d7837670e" providerId="ADAL" clId="{5D1CEB46-706D-40E7-887C-D046CEC06E26}" dt="2021-09-29T11:23:20.116" v="408" actId="478"/>
          <ac:picMkLst>
            <pc:docMk/>
            <pc:sldMk cId="74866069" sldId="282"/>
            <ac:picMk id="1030" creationId="{00000000-0000-0000-0000-000000000000}"/>
          </ac:picMkLst>
        </pc:picChg>
        <pc:picChg chg="del">
          <ac:chgData name="Paul Haydon" userId="7ee3f522-670a-4115-8bd5-d92d7837670e" providerId="ADAL" clId="{5D1CEB46-706D-40E7-887C-D046CEC06E26}" dt="2021-09-29T11:23:21.299" v="410" actId="478"/>
          <ac:picMkLst>
            <pc:docMk/>
            <pc:sldMk cId="74866069" sldId="282"/>
            <ac:picMk id="1034" creationId="{00000000-0000-0000-0000-000000000000}"/>
          </ac:picMkLst>
        </pc:picChg>
        <pc:picChg chg="del">
          <ac:chgData name="Paul Haydon" userId="7ee3f522-670a-4115-8bd5-d92d7837670e" providerId="ADAL" clId="{5D1CEB46-706D-40E7-887C-D046CEC06E26}" dt="2021-09-29T11:23:20.796" v="409" actId="478"/>
          <ac:picMkLst>
            <pc:docMk/>
            <pc:sldMk cId="74866069" sldId="282"/>
            <ac:picMk id="1036" creationId="{00000000-0000-0000-0000-000000000000}"/>
          </ac:picMkLst>
        </pc:picChg>
        <pc:picChg chg="del">
          <ac:chgData name="Paul Haydon" userId="7ee3f522-670a-4115-8bd5-d92d7837670e" providerId="ADAL" clId="{5D1CEB46-706D-40E7-887C-D046CEC06E26}" dt="2021-09-29T11:23:21.779" v="411" actId="478"/>
          <ac:picMkLst>
            <pc:docMk/>
            <pc:sldMk cId="74866069" sldId="282"/>
            <ac:picMk id="1038" creationId="{00000000-0000-0000-0000-000000000000}"/>
          </ac:picMkLst>
        </pc:picChg>
        <pc:picChg chg="del">
          <ac:chgData name="Paul Haydon" userId="7ee3f522-670a-4115-8bd5-d92d7837670e" providerId="ADAL" clId="{5D1CEB46-706D-40E7-887C-D046CEC06E26}" dt="2021-09-29T11:23:22.296" v="412" actId="478"/>
          <ac:picMkLst>
            <pc:docMk/>
            <pc:sldMk cId="74866069" sldId="282"/>
            <ac:picMk id="1040" creationId="{00000000-0000-0000-0000-000000000000}"/>
          </ac:picMkLst>
        </pc:picChg>
      </pc:sldChg>
      <pc:sldChg chg="addSp delSp modSp mod">
        <pc:chgData name="Paul Haydon" userId="7ee3f522-670a-4115-8bd5-d92d7837670e" providerId="ADAL" clId="{5D1CEB46-706D-40E7-887C-D046CEC06E26}" dt="2021-09-29T11:26:40.076" v="450"/>
        <pc:sldMkLst>
          <pc:docMk/>
          <pc:sldMk cId="3453228462" sldId="283"/>
        </pc:sldMkLst>
        <pc:spChg chg="mod">
          <ac:chgData name="Paul Haydon" userId="7ee3f522-670a-4115-8bd5-d92d7837670e" providerId="ADAL" clId="{5D1CEB46-706D-40E7-887C-D046CEC06E26}" dt="2021-09-28T13:23:00.286" v="149" actId="20577"/>
          <ac:spMkLst>
            <pc:docMk/>
            <pc:sldMk cId="3453228462" sldId="283"/>
            <ac:spMk id="3" creationId="{00000000-0000-0000-0000-000000000000}"/>
          </ac:spMkLst>
        </pc:spChg>
        <pc:spChg chg="mod">
          <ac:chgData name="Paul Haydon" userId="7ee3f522-670a-4115-8bd5-d92d7837670e" providerId="ADAL" clId="{5D1CEB46-706D-40E7-887C-D046CEC06E26}" dt="2021-09-28T13:29:11.620" v="179" actId="20577"/>
          <ac:spMkLst>
            <pc:docMk/>
            <pc:sldMk cId="3453228462" sldId="283"/>
            <ac:spMk id="3075" creationId="{00000000-0000-0000-0000-000000000000}"/>
          </ac:spMkLst>
        </pc:spChg>
        <pc:grpChg chg="add mod">
          <ac:chgData name="Paul Haydon" userId="7ee3f522-670a-4115-8bd5-d92d7837670e" providerId="ADAL" clId="{5D1CEB46-706D-40E7-887C-D046CEC06E26}" dt="2021-09-29T11:26:40.076" v="450"/>
          <ac:grpSpMkLst>
            <pc:docMk/>
            <pc:sldMk cId="3453228462" sldId="283"/>
            <ac:grpSpMk id="11" creationId="{9C694A4F-A175-42C9-9325-70DE6C2F0C0B}"/>
          </ac:grpSpMkLst>
        </pc:grpChg>
        <pc:picChg chg="del">
          <ac:chgData name="Paul Haydon" userId="7ee3f522-670a-4115-8bd5-d92d7837670e" providerId="ADAL" clId="{5D1CEB46-706D-40E7-887C-D046CEC06E26}" dt="2021-09-29T11:26:30.123" v="445" actId="478"/>
          <ac:picMkLst>
            <pc:docMk/>
            <pc:sldMk cId="3453228462" sldId="283"/>
            <ac:picMk id="13" creationId="{00000000-0000-0000-0000-000000000000}"/>
          </ac:picMkLst>
        </pc:picChg>
        <pc:picChg chg="del">
          <ac:chgData name="Paul Haydon" userId="7ee3f522-670a-4115-8bd5-d92d7837670e" providerId="ADAL" clId="{5D1CEB46-706D-40E7-887C-D046CEC06E26}" dt="2021-09-29T11:26:30.751" v="446" actId="478"/>
          <ac:picMkLst>
            <pc:docMk/>
            <pc:sldMk cId="3453228462" sldId="283"/>
            <ac:picMk id="14" creationId="{00000000-0000-0000-0000-000000000000}"/>
          </ac:picMkLst>
        </pc:picChg>
        <pc:picChg chg="del">
          <ac:chgData name="Paul Haydon" userId="7ee3f522-670a-4115-8bd5-d92d7837670e" providerId="ADAL" clId="{5D1CEB46-706D-40E7-887C-D046CEC06E26}" dt="2021-09-29T11:26:31.246" v="447" actId="478"/>
          <ac:picMkLst>
            <pc:docMk/>
            <pc:sldMk cId="3453228462" sldId="283"/>
            <ac:picMk id="15" creationId="{00000000-0000-0000-0000-000000000000}"/>
          </ac:picMkLst>
        </pc:picChg>
        <pc:picChg chg="del">
          <ac:chgData name="Paul Haydon" userId="7ee3f522-670a-4115-8bd5-d92d7837670e" providerId="ADAL" clId="{5D1CEB46-706D-40E7-887C-D046CEC06E26}" dt="2021-09-29T11:26:31.768" v="448" actId="478"/>
          <ac:picMkLst>
            <pc:docMk/>
            <pc:sldMk cId="3453228462" sldId="283"/>
            <ac:picMk id="16" creationId="{00000000-0000-0000-0000-000000000000}"/>
          </ac:picMkLst>
        </pc:picChg>
        <pc:picChg chg="del">
          <ac:chgData name="Paul Haydon" userId="7ee3f522-670a-4115-8bd5-d92d7837670e" providerId="ADAL" clId="{5D1CEB46-706D-40E7-887C-D046CEC06E26}" dt="2021-09-29T11:26:32.283" v="449" actId="478"/>
          <ac:picMkLst>
            <pc:docMk/>
            <pc:sldMk cId="3453228462" sldId="283"/>
            <ac:picMk id="17" creationId="{00000000-0000-0000-0000-000000000000}"/>
          </ac:picMkLst>
        </pc:picChg>
        <pc:picChg chg="mod">
          <ac:chgData name="Paul Haydon" userId="7ee3f522-670a-4115-8bd5-d92d7837670e" providerId="ADAL" clId="{5D1CEB46-706D-40E7-887C-D046CEC06E26}" dt="2021-09-29T11:26:40.076" v="450"/>
          <ac:picMkLst>
            <pc:docMk/>
            <pc:sldMk cId="3453228462" sldId="283"/>
            <ac:picMk id="18" creationId="{EF70818F-5B73-4950-8B7A-C400F19A295E}"/>
          </ac:picMkLst>
        </pc:picChg>
        <pc:picChg chg="mod">
          <ac:chgData name="Paul Haydon" userId="7ee3f522-670a-4115-8bd5-d92d7837670e" providerId="ADAL" clId="{5D1CEB46-706D-40E7-887C-D046CEC06E26}" dt="2021-09-29T11:26:40.076" v="450"/>
          <ac:picMkLst>
            <pc:docMk/>
            <pc:sldMk cId="3453228462" sldId="283"/>
            <ac:picMk id="19" creationId="{FA52407F-65E7-4519-BCD1-130B2B2E5D9B}"/>
          </ac:picMkLst>
        </pc:picChg>
        <pc:picChg chg="mod">
          <ac:chgData name="Paul Haydon" userId="7ee3f522-670a-4115-8bd5-d92d7837670e" providerId="ADAL" clId="{5D1CEB46-706D-40E7-887C-D046CEC06E26}" dt="2021-09-29T11:26:40.076" v="450"/>
          <ac:picMkLst>
            <pc:docMk/>
            <pc:sldMk cId="3453228462" sldId="283"/>
            <ac:picMk id="20" creationId="{62DF06B3-E534-404F-90FC-D901152B4193}"/>
          </ac:picMkLst>
        </pc:picChg>
        <pc:picChg chg="mod">
          <ac:chgData name="Paul Haydon" userId="7ee3f522-670a-4115-8bd5-d92d7837670e" providerId="ADAL" clId="{5D1CEB46-706D-40E7-887C-D046CEC06E26}" dt="2021-09-29T11:26:40.076" v="450"/>
          <ac:picMkLst>
            <pc:docMk/>
            <pc:sldMk cId="3453228462" sldId="283"/>
            <ac:picMk id="21" creationId="{B622D345-820E-4054-B373-3292A78AA503}"/>
          </ac:picMkLst>
        </pc:picChg>
      </pc:sldChg>
      <pc:sldChg chg="modSp mod">
        <pc:chgData name="Paul Haydon" userId="7ee3f522-670a-4115-8bd5-d92d7837670e" providerId="ADAL" clId="{5D1CEB46-706D-40E7-887C-D046CEC06E26}" dt="2021-09-28T13:20:31.461" v="110" actId="20577"/>
        <pc:sldMkLst>
          <pc:docMk/>
          <pc:sldMk cId="278635992" sldId="284"/>
        </pc:sldMkLst>
        <pc:spChg chg="mod">
          <ac:chgData name="Paul Haydon" userId="7ee3f522-670a-4115-8bd5-d92d7837670e" providerId="ADAL" clId="{5D1CEB46-706D-40E7-887C-D046CEC06E26}" dt="2021-09-28T13:20:31.461" v="110" actId="20577"/>
          <ac:spMkLst>
            <pc:docMk/>
            <pc:sldMk cId="278635992" sldId="284"/>
            <ac:spMk id="18" creationId="{00000000-0000-0000-0000-000000000000}"/>
          </ac:spMkLst>
        </pc:spChg>
      </pc:sldChg>
      <pc:sldChg chg="modSp mod">
        <pc:chgData name="Paul Haydon" userId="7ee3f522-670a-4115-8bd5-d92d7837670e" providerId="ADAL" clId="{5D1CEB46-706D-40E7-887C-D046CEC06E26}" dt="2021-09-28T13:57:21.343" v="191" actId="20577"/>
        <pc:sldMkLst>
          <pc:docMk/>
          <pc:sldMk cId="99974594" sldId="285"/>
        </pc:sldMkLst>
        <pc:spChg chg="mod">
          <ac:chgData name="Paul Haydon" userId="7ee3f522-670a-4115-8bd5-d92d7837670e" providerId="ADAL" clId="{5D1CEB46-706D-40E7-887C-D046CEC06E26}" dt="2021-09-28T13:57:21.343" v="191" actId="20577"/>
          <ac:spMkLst>
            <pc:docMk/>
            <pc:sldMk cId="99974594" sldId="285"/>
            <ac:spMk id="15" creationId="{00000000-0000-0000-0000-000000000000}"/>
          </ac:spMkLst>
        </pc:spChg>
        <pc:graphicFrameChg chg="mod modGraphic">
          <ac:chgData name="Paul Haydon" userId="7ee3f522-670a-4115-8bd5-d92d7837670e" providerId="ADAL" clId="{5D1CEB46-706D-40E7-887C-D046CEC06E26}" dt="2021-09-28T13:57:12.583" v="187" actId="242"/>
          <ac:graphicFrameMkLst>
            <pc:docMk/>
            <pc:sldMk cId="99974594" sldId="285"/>
            <ac:graphicFrameMk id="10" creationId="{00000000-0000-0000-0000-000000000000}"/>
          </ac:graphicFrameMkLst>
        </pc:graphicFrameChg>
      </pc:sldChg>
      <pc:sldChg chg="modSp mod">
        <pc:chgData name="Paul Haydon" userId="7ee3f522-670a-4115-8bd5-d92d7837670e" providerId="ADAL" clId="{5D1CEB46-706D-40E7-887C-D046CEC06E26}" dt="2021-09-28T14:01:09.074" v="211" actId="242"/>
        <pc:sldMkLst>
          <pc:docMk/>
          <pc:sldMk cId="3985672641" sldId="287"/>
        </pc:sldMkLst>
        <pc:graphicFrameChg chg="mod modGraphic">
          <ac:chgData name="Paul Haydon" userId="7ee3f522-670a-4115-8bd5-d92d7837670e" providerId="ADAL" clId="{5D1CEB46-706D-40E7-887C-D046CEC06E26}" dt="2021-09-28T14:00:48.281" v="208" actId="242"/>
          <ac:graphicFrameMkLst>
            <pc:docMk/>
            <pc:sldMk cId="3985672641" sldId="287"/>
            <ac:graphicFrameMk id="2" creationId="{00000000-0000-0000-0000-000000000000}"/>
          </ac:graphicFrameMkLst>
        </pc:graphicFrameChg>
        <pc:graphicFrameChg chg="mod modGraphic">
          <ac:chgData name="Paul Haydon" userId="7ee3f522-670a-4115-8bd5-d92d7837670e" providerId="ADAL" clId="{5D1CEB46-706D-40E7-887C-D046CEC06E26}" dt="2021-09-28T14:01:09.074" v="211" actId="242"/>
          <ac:graphicFrameMkLst>
            <pc:docMk/>
            <pc:sldMk cId="3985672641" sldId="287"/>
            <ac:graphicFrameMk id="9" creationId="{00000000-0000-0000-0000-000000000000}"/>
          </ac:graphicFrameMkLst>
        </pc:graphicFrameChg>
      </pc:sldChg>
      <pc:sldChg chg="del">
        <pc:chgData name="Paul Haydon" userId="7ee3f522-670a-4115-8bd5-d92d7837670e" providerId="ADAL" clId="{5D1CEB46-706D-40E7-887C-D046CEC06E26}" dt="2021-09-28T13:15:02.701" v="1" actId="47"/>
        <pc:sldMkLst>
          <pc:docMk/>
          <pc:sldMk cId="1661912711" sldId="288"/>
        </pc:sldMkLst>
      </pc:sldChg>
      <pc:sldChg chg="modSp mod">
        <pc:chgData name="Paul Haydon" userId="7ee3f522-670a-4115-8bd5-d92d7837670e" providerId="ADAL" clId="{5D1CEB46-706D-40E7-887C-D046CEC06E26}" dt="2021-09-28T14:04:37.611" v="230" actId="27918"/>
        <pc:sldMkLst>
          <pc:docMk/>
          <pc:sldMk cId="2734911895" sldId="290"/>
        </pc:sldMkLst>
        <pc:graphicFrameChg chg="mod modGraphic">
          <ac:chgData name="Paul Haydon" userId="7ee3f522-670a-4115-8bd5-d92d7837670e" providerId="ADAL" clId="{5D1CEB46-706D-40E7-887C-D046CEC06E26}" dt="2021-09-28T14:04:07.497" v="224" actId="20577"/>
          <ac:graphicFrameMkLst>
            <pc:docMk/>
            <pc:sldMk cId="2734911895" sldId="290"/>
            <ac:graphicFrameMk id="5" creationId="{00000000-0000-0000-0000-000000000000}"/>
          </ac:graphicFrameMkLst>
        </pc:graphicFrameChg>
      </pc:sldChg>
      <pc:sldChg chg="addSp modSp mod">
        <pc:chgData name="Paul Haydon" userId="7ee3f522-670a-4115-8bd5-d92d7837670e" providerId="ADAL" clId="{5D1CEB46-706D-40E7-887C-D046CEC06E26}" dt="2021-09-28T14:56:10.253" v="344" actId="20577"/>
        <pc:sldMkLst>
          <pc:docMk/>
          <pc:sldMk cId="602056378" sldId="291"/>
        </pc:sldMkLst>
        <pc:spChg chg="add mod">
          <ac:chgData name="Paul Haydon" userId="7ee3f522-670a-4115-8bd5-d92d7837670e" providerId="ADAL" clId="{5D1CEB46-706D-40E7-887C-D046CEC06E26}" dt="2021-09-28T14:56:10.253" v="344" actId="20577"/>
          <ac:spMkLst>
            <pc:docMk/>
            <pc:sldMk cId="602056378" sldId="291"/>
            <ac:spMk id="7" creationId="{4578DC2C-F272-4085-9C6C-BED88AF23222}"/>
          </ac:spMkLst>
        </pc:spChg>
        <pc:graphicFrameChg chg="mod">
          <ac:chgData name="Paul Haydon" userId="7ee3f522-670a-4115-8bd5-d92d7837670e" providerId="ADAL" clId="{5D1CEB46-706D-40E7-887C-D046CEC06E26}" dt="2021-09-28T14:54:28.788" v="299" actId="20577"/>
          <ac:graphicFrameMkLst>
            <pc:docMk/>
            <pc:sldMk cId="602056378" sldId="291"/>
            <ac:graphicFrameMk id="2" creationId="{00000000-0000-0000-0000-000000000000}"/>
          </ac:graphicFrameMkLst>
        </pc:graphicFrameChg>
      </pc:sldChg>
      <pc:sldChg chg="modSp mod">
        <pc:chgData name="Paul Haydon" userId="7ee3f522-670a-4115-8bd5-d92d7837670e" providerId="ADAL" clId="{5D1CEB46-706D-40E7-887C-D046CEC06E26}" dt="2021-09-28T14:56:46.454" v="353" actId="20577"/>
        <pc:sldMkLst>
          <pc:docMk/>
          <pc:sldMk cId="1930446020" sldId="292"/>
        </pc:sldMkLst>
        <pc:spChg chg="mod">
          <ac:chgData name="Paul Haydon" userId="7ee3f522-670a-4115-8bd5-d92d7837670e" providerId="ADAL" clId="{5D1CEB46-706D-40E7-887C-D046CEC06E26}" dt="2021-09-28T13:23:52.569" v="153" actId="14100"/>
          <ac:spMkLst>
            <pc:docMk/>
            <pc:sldMk cId="1930446020" sldId="292"/>
            <ac:spMk id="2" creationId="{00000000-0000-0000-0000-000000000000}"/>
          </ac:spMkLst>
        </pc:spChg>
        <pc:graphicFrameChg chg="mod">
          <ac:chgData name="Paul Haydon" userId="7ee3f522-670a-4115-8bd5-d92d7837670e" providerId="ADAL" clId="{5D1CEB46-706D-40E7-887C-D046CEC06E26}" dt="2021-09-28T14:56:46.454" v="353" actId="20577"/>
          <ac:graphicFrameMkLst>
            <pc:docMk/>
            <pc:sldMk cId="1930446020" sldId="292"/>
            <ac:graphicFrameMk id="8" creationId="{00000000-0000-0000-0000-000000000000}"/>
          </ac:graphicFrameMkLst>
        </pc:graphicFrameChg>
      </pc:sldChg>
      <pc:sldChg chg="modSp mod">
        <pc:chgData name="Paul Haydon" userId="7ee3f522-670a-4115-8bd5-d92d7837670e" providerId="ADAL" clId="{5D1CEB46-706D-40E7-887C-D046CEC06E26}" dt="2021-09-28T14:58:29.377" v="386" actId="242"/>
        <pc:sldMkLst>
          <pc:docMk/>
          <pc:sldMk cId="4241843894" sldId="293"/>
        </pc:sldMkLst>
        <pc:graphicFrameChg chg="mod">
          <ac:chgData name="Paul Haydon" userId="7ee3f522-670a-4115-8bd5-d92d7837670e" providerId="ADAL" clId="{5D1CEB46-706D-40E7-887C-D046CEC06E26}" dt="2021-09-28T14:57:36.242" v="369" actId="20577"/>
          <ac:graphicFrameMkLst>
            <pc:docMk/>
            <pc:sldMk cId="4241843894" sldId="293"/>
            <ac:graphicFrameMk id="2" creationId="{00000000-0000-0000-0000-000000000000}"/>
          </ac:graphicFrameMkLst>
        </pc:graphicFrameChg>
        <pc:graphicFrameChg chg="mod modGraphic">
          <ac:chgData name="Paul Haydon" userId="7ee3f522-670a-4115-8bd5-d92d7837670e" providerId="ADAL" clId="{5D1CEB46-706D-40E7-887C-D046CEC06E26}" dt="2021-09-28T14:58:29.377" v="386" actId="242"/>
          <ac:graphicFrameMkLst>
            <pc:docMk/>
            <pc:sldMk cId="4241843894" sldId="293"/>
            <ac:graphicFrameMk id="5" creationId="{00000000-0000-0000-0000-000000000000}"/>
          </ac:graphicFrameMkLst>
        </pc:graphicFrameChg>
        <pc:graphicFrameChg chg="mod">
          <ac:chgData name="Paul Haydon" userId="7ee3f522-670a-4115-8bd5-d92d7837670e" providerId="ADAL" clId="{5D1CEB46-706D-40E7-887C-D046CEC06E26}" dt="2021-09-28T14:58:04.732" v="383" actId="20577"/>
          <ac:graphicFrameMkLst>
            <pc:docMk/>
            <pc:sldMk cId="4241843894" sldId="293"/>
            <ac:graphicFrameMk id="9" creationId="{00000000-0000-0000-0000-000000000000}"/>
          </ac:graphicFrameMkLst>
        </pc:graphicFrameChg>
      </pc:sldChg>
      <pc:sldChg chg="del">
        <pc:chgData name="Paul Haydon" userId="7ee3f522-670a-4115-8bd5-d92d7837670e" providerId="ADAL" clId="{5D1CEB46-706D-40E7-887C-D046CEC06E26}" dt="2021-09-28T13:14:57.146" v="0" actId="47"/>
        <pc:sldMkLst>
          <pc:docMk/>
          <pc:sldMk cId="2844521919" sldId="328"/>
        </pc:sldMkLst>
      </pc:sldChg>
      <pc:sldChg chg="modSp mod">
        <pc:chgData name="Paul Haydon" userId="7ee3f522-670a-4115-8bd5-d92d7837670e" providerId="ADAL" clId="{5D1CEB46-706D-40E7-887C-D046CEC06E26}" dt="2021-09-28T13:59:59.034" v="204" actId="27918"/>
        <pc:sldMkLst>
          <pc:docMk/>
          <pc:sldMk cId="3289200609" sldId="329"/>
        </pc:sldMkLst>
        <pc:graphicFrameChg chg="mod modGraphic">
          <ac:chgData name="Paul Haydon" userId="7ee3f522-670a-4115-8bd5-d92d7837670e" providerId="ADAL" clId="{5D1CEB46-706D-40E7-887C-D046CEC06E26}" dt="2021-09-28T13:58:53.594" v="195" actId="113"/>
          <ac:graphicFrameMkLst>
            <pc:docMk/>
            <pc:sldMk cId="3289200609" sldId="329"/>
            <ac:graphicFrameMk id="6" creationId="{00000000-0000-0000-0000-000000000000}"/>
          </ac:graphicFrameMkLst>
        </pc:graphicFrameChg>
      </pc:sldChg>
      <pc:sldChg chg="del">
        <pc:chgData name="Paul Haydon" userId="7ee3f522-670a-4115-8bd5-d92d7837670e" providerId="ADAL" clId="{5D1CEB46-706D-40E7-887C-D046CEC06E26}" dt="2021-09-28T13:15:04.949" v="2" actId="47"/>
        <pc:sldMkLst>
          <pc:docMk/>
          <pc:sldMk cId="4019656246" sldId="330"/>
        </pc:sldMkLst>
      </pc:sldChg>
      <pc:sldChg chg="modSp mod">
        <pc:chgData name="Paul Haydon" userId="7ee3f522-670a-4115-8bd5-d92d7837670e" providerId="ADAL" clId="{5D1CEB46-706D-40E7-887C-D046CEC06E26}" dt="2021-09-29T14:18:50.392" v="461" actId="20577"/>
        <pc:sldMkLst>
          <pc:docMk/>
          <pc:sldMk cId="3654289311" sldId="350"/>
        </pc:sldMkLst>
        <pc:graphicFrameChg chg="mod modGraphic">
          <ac:chgData name="Paul Haydon" userId="7ee3f522-670a-4115-8bd5-d92d7837670e" providerId="ADAL" clId="{5D1CEB46-706D-40E7-887C-D046CEC06E26}" dt="2021-09-29T14:18:50.392" v="461" actId="20577"/>
          <ac:graphicFrameMkLst>
            <pc:docMk/>
            <pc:sldMk cId="3654289311" sldId="350"/>
            <ac:graphicFrameMk id="6" creationId="{00000000-0000-0000-0000-000000000000}"/>
          </ac:graphicFrameMkLst>
        </pc:graphicFrameChg>
      </pc:sldChg>
      <pc:sldChg chg="del">
        <pc:chgData name="Paul Haydon" userId="7ee3f522-670a-4115-8bd5-d92d7837670e" providerId="ADAL" clId="{5D1CEB46-706D-40E7-887C-D046CEC06E26}" dt="2021-09-28T13:28:13.877" v="176" actId="47"/>
        <pc:sldMkLst>
          <pc:docMk/>
          <pc:sldMk cId="3288444953" sldId="351"/>
        </pc:sldMkLst>
      </pc:sldChg>
      <pc:sldChg chg="del">
        <pc:chgData name="Paul Haydon" userId="7ee3f522-670a-4115-8bd5-d92d7837670e" providerId="ADAL" clId="{5D1CEB46-706D-40E7-887C-D046CEC06E26}" dt="2021-09-28T13:28:13.877" v="176" actId="47"/>
        <pc:sldMkLst>
          <pc:docMk/>
          <pc:sldMk cId="3717829396" sldId="352"/>
        </pc:sldMkLst>
      </pc:sldChg>
      <pc:sldChg chg="del">
        <pc:chgData name="Paul Haydon" userId="7ee3f522-670a-4115-8bd5-d92d7837670e" providerId="ADAL" clId="{5D1CEB46-706D-40E7-887C-D046CEC06E26}" dt="2021-09-28T13:28:13.877" v="176" actId="47"/>
        <pc:sldMkLst>
          <pc:docMk/>
          <pc:sldMk cId="2660814480" sldId="353"/>
        </pc:sldMkLst>
      </pc:sldChg>
      <pc:sldChg chg="del">
        <pc:chgData name="Paul Haydon" userId="7ee3f522-670a-4115-8bd5-d92d7837670e" providerId="ADAL" clId="{5D1CEB46-706D-40E7-887C-D046CEC06E26}" dt="2021-09-28T13:28:13.877" v="176" actId="47"/>
        <pc:sldMkLst>
          <pc:docMk/>
          <pc:sldMk cId="915579460" sldId="354"/>
        </pc:sldMkLst>
      </pc:sldChg>
      <pc:sldChg chg="del">
        <pc:chgData name="Paul Haydon" userId="7ee3f522-670a-4115-8bd5-d92d7837670e" providerId="ADAL" clId="{5D1CEB46-706D-40E7-887C-D046CEC06E26}" dt="2021-09-28T13:28:13.877" v="176" actId="47"/>
        <pc:sldMkLst>
          <pc:docMk/>
          <pc:sldMk cId="1172062367" sldId="355"/>
        </pc:sldMkLst>
      </pc:sldChg>
      <pc:sldChg chg="del">
        <pc:chgData name="Paul Haydon" userId="7ee3f522-670a-4115-8bd5-d92d7837670e" providerId="ADAL" clId="{5D1CEB46-706D-40E7-887C-D046CEC06E26}" dt="2021-09-28T13:28:13.877" v="176" actId="47"/>
        <pc:sldMkLst>
          <pc:docMk/>
          <pc:sldMk cId="4049159402" sldId="356"/>
        </pc:sldMkLst>
      </pc:sldChg>
      <pc:sldChg chg="del">
        <pc:chgData name="Paul Haydon" userId="7ee3f522-670a-4115-8bd5-d92d7837670e" providerId="ADAL" clId="{5D1CEB46-706D-40E7-887C-D046CEC06E26}" dt="2021-09-28T13:28:13.877" v="176" actId="47"/>
        <pc:sldMkLst>
          <pc:docMk/>
          <pc:sldMk cId="2707806782" sldId="357"/>
        </pc:sldMkLst>
      </pc:sldChg>
      <pc:sldChg chg="del">
        <pc:chgData name="Paul Haydon" userId="7ee3f522-670a-4115-8bd5-d92d7837670e" providerId="ADAL" clId="{5D1CEB46-706D-40E7-887C-D046CEC06E26}" dt="2021-09-28T13:28:13.877" v="176" actId="47"/>
        <pc:sldMkLst>
          <pc:docMk/>
          <pc:sldMk cId="1511867070" sldId="358"/>
        </pc:sldMkLst>
      </pc:sldChg>
      <pc:sldChg chg="del">
        <pc:chgData name="Paul Haydon" userId="7ee3f522-670a-4115-8bd5-d92d7837670e" providerId="ADAL" clId="{5D1CEB46-706D-40E7-887C-D046CEC06E26}" dt="2021-09-28T13:28:13.877" v="176" actId="47"/>
        <pc:sldMkLst>
          <pc:docMk/>
          <pc:sldMk cId="1296558639" sldId="359"/>
        </pc:sldMkLst>
      </pc:sldChg>
      <pc:sldChg chg="del">
        <pc:chgData name="Paul Haydon" userId="7ee3f522-670a-4115-8bd5-d92d7837670e" providerId="ADAL" clId="{5D1CEB46-706D-40E7-887C-D046CEC06E26}" dt="2021-09-28T13:28:13.877" v="176" actId="47"/>
        <pc:sldMkLst>
          <pc:docMk/>
          <pc:sldMk cId="2576476325" sldId="360"/>
        </pc:sldMkLst>
      </pc:sldChg>
      <pc:sldChg chg="del">
        <pc:chgData name="Paul Haydon" userId="7ee3f522-670a-4115-8bd5-d92d7837670e" providerId="ADAL" clId="{5D1CEB46-706D-40E7-887C-D046CEC06E26}" dt="2021-09-28T13:28:13.877" v="176" actId="47"/>
        <pc:sldMkLst>
          <pc:docMk/>
          <pc:sldMk cId="3977642471" sldId="361"/>
        </pc:sldMkLst>
      </pc:sldChg>
      <pc:sldChg chg="del">
        <pc:chgData name="Paul Haydon" userId="7ee3f522-670a-4115-8bd5-d92d7837670e" providerId="ADAL" clId="{5D1CEB46-706D-40E7-887C-D046CEC06E26}" dt="2021-09-28T13:28:13.877" v="176" actId="47"/>
        <pc:sldMkLst>
          <pc:docMk/>
          <pc:sldMk cId="3330524213" sldId="362"/>
        </pc:sldMkLst>
      </pc:sldChg>
      <pc:sldChg chg="del">
        <pc:chgData name="Paul Haydon" userId="7ee3f522-670a-4115-8bd5-d92d7837670e" providerId="ADAL" clId="{5D1CEB46-706D-40E7-887C-D046CEC06E26}" dt="2021-09-28T13:28:13.877" v="176" actId="47"/>
        <pc:sldMkLst>
          <pc:docMk/>
          <pc:sldMk cId="2013147785" sldId="363"/>
        </pc:sldMkLst>
      </pc:sldChg>
      <pc:sldChg chg="del">
        <pc:chgData name="Paul Haydon" userId="7ee3f522-670a-4115-8bd5-d92d7837670e" providerId="ADAL" clId="{5D1CEB46-706D-40E7-887C-D046CEC06E26}" dt="2021-09-28T13:28:13.877" v="176" actId="47"/>
        <pc:sldMkLst>
          <pc:docMk/>
          <pc:sldMk cId="3413486236" sldId="364"/>
        </pc:sldMkLst>
      </pc:sldChg>
      <pc:sldChg chg="del">
        <pc:chgData name="Paul Haydon" userId="7ee3f522-670a-4115-8bd5-d92d7837670e" providerId="ADAL" clId="{5D1CEB46-706D-40E7-887C-D046CEC06E26}" dt="2021-09-28T13:28:13.877" v="176" actId="47"/>
        <pc:sldMkLst>
          <pc:docMk/>
          <pc:sldMk cId="1405428500" sldId="365"/>
        </pc:sldMkLst>
      </pc:sldChg>
      <pc:sldChg chg="del">
        <pc:chgData name="Paul Haydon" userId="7ee3f522-670a-4115-8bd5-d92d7837670e" providerId="ADAL" clId="{5D1CEB46-706D-40E7-887C-D046CEC06E26}" dt="2021-09-28T13:28:13.877" v="176" actId="47"/>
        <pc:sldMkLst>
          <pc:docMk/>
          <pc:sldMk cId="229057468" sldId="366"/>
        </pc:sldMkLst>
      </pc:sldChg>
      <pc:sldChg chg="modSp mod">
        <pc:chgData name="Paul Haydon" userId="7ee3f522-670a-4115-8bd5-d92d7837670e" providerId="ADAL" clId="{5D1CEB46-706D-40E7-887C-D046CEC06E26}" dt="2021-09-28T13:21:44.626" v="145"/>
        <pc:sldMkLst>
          <pc:docMk/>
          <pc:sldMk cId="2908327554" sldId="367"/>
        </pc:sldMkLst>
        <pc:spChg chg="mod">
          <ac:chgData name="Paul Haydon" userId="7ee3f522-670a-4115-8bd5-d92d7837670e" providerId="ADAL" clId="{5D1CEB46-706D-40E7-887C-D046CEC06E26}" dt="2021-09-28T13:21:44.626" v="145"/>
          <ac:spMkLst>
            <pc:docMk/>
            <pc:sldMk cId="2908327554" sldId="367"/>
            <ac:spMk id="18" creationId="{00000000-0000-0000-0000-000000000000}"/>
          </ac:spMkLst>
        </pc:spChg>
        <pc:spChg chg="mod">
          <ac:chgData name="Paul Haydon" userId="7ee3f522-670a-4115-8bd5-d92d7837670e" providerId="ADAL" clId="{5D1CEB46-706D-40E7-887C-D046CEC06E26}" dt="2021-09-28T13:21:13.573" v="144" actId="20577"/>
          <ac:spMkLst>
            <pc:docMk/>
            <pc:sldMk cId="2908327554" sldId="367"/>
            <ac:spMk id="3075" creationId="{00000000-0000-0000-0000-000000000000}"/>
          </ac:spMkLst>
        </pc:spChg>
      </pc:sldChg>
      <pc:sldChg chg="delSp mod">
        <pc:chgData name="Paul Haydon" userId="7ee3f522-670a-4115-8bd5-d92d7837670e" providerId="ADAL" clId="{5D1CEB46-706D-40E7-887C-D046CEC06E26}" dt="2021-09-28T15:00:30.338" v="396" actId="478"/>
        <pc:sldMkLst>
          <pc:docMk/>
          <pc:sldMk cId="2592746285" sldId="418"/>
        </pc:sldMkLst>
        <pc:picChg chg="del">
          <ac:chgData name="Paul Haydon" userId="7ee3f522-670a-4115-8bd5-d92d7837670e" providerId="ADAL" clId="{5D1CEB46-706D-40E7-887C-D046CEC06E26}" dt="2021-09-28T15:00:30.338" v="396" actId="478"/>
          <ac:picMkLst>
            <pc:docMk/>
            <pc:sldMk cId="2592746285" sldId="418"/>
            <ac:picMk id="10" creationId="{00000000-0000-0000-0000-000000000000}"/>
          </ac:picMkLst>
        </pc:picChg>
      </pc:sldChg>
      <pc:sldChg chg="delSp mod">
        <pc:chgData name="Paul Haydon" userId="7ee3f522-670a-4115-8bd5-d92d7837670e" providerId="ADAL" clId="{5D1CEB46-706D-40E7-887C-D046CEC06E26}" dt="2021-09-28T15:02:22.659" v="398" actId="478"/>
        <pc:sldMkLst>
          <pc:docMk/>
          <pc:sldMk cId="609453262" sldId="419"/>
        </pc:sldMkLst>
        <pc:picChg chg="del">
          <ac:chgData name="Paul Haydon" userId="7ee3f522-670a-4115-8bd5-d92d7837670e" providerId="ADAL" clId="{5D1CEB46-706D-40E7-887C-D046CEC06E26}" dt="2021-09-28T15:02:22.659" v="398" actId="478"/>
          <ac:picMkLst>
            <pc:docMk/>
            <pc:sldMk cId="609453262" sldId="419"/>
            <ac:picMk id="10" creationId="{00000000-0000-0000-0000-000000000000}"/>
          </ac:picMkLst>
        </pc:picChg>
      </pc:sldChg>
      <pc:sldChg chg="modSp mod">
        <pc:chgData name="Paul Haydon" userId="7ee3f522-670a-4115-8bd5-d92d7837670e" providerId="ADAL" clId="{5D1CEB46-706D-40E7-887C-D046CEC06E26}" dt="2021-09-28T14:59:30.968" v="395" actId="242"/>
        <pc:sldMkLst>
          <pc:docMk/>
          <pc:sldMk cId="3166195341" sldId="602"/>
        </pc:sldMkLst>
        <pc:spChg chg="mod">
          <ac:chgData name="Paul Haydon" userId="7ee3f522-670a-4115-8bd5-d92d7837670e" providerId="ADAL" clId="{5D1CEB46-706D-40E7-887C-D046CEC06E26}" dt="2021-09-28T13:24:45.196" v="160" actId="108"/>
          <ac:spMkLst>
            <pc:docMk/>
            <pc:sldMk cId="3166195341" sldId="602"/>
            <ac:spMk id="3075" creationId="{00000000-0000-0000-0000-000000000000}"/>
          </ac:spMkLst>
        </pc:spChg>
        <pc:graphicFrameChg chg="mod modGraphic">
          <ac:chgData name="Paul Haydon" userId="7ee3f522-670a-4115-8bd5-d92d7837670e" providerId="ADAL" clId="{5D1CEB46-706D-40E7-887C-D046CEC06E26}" dt="2021-09-28T14:59:01.678" v="389" actId="242"/>
          <ac:graphicFrameMkLst>
            <pc:docMk/>
            <pc:sldMk cId="3166195341" sldId="602"/>
            <ac:graphicFrameMk id="5" creationId="{00000000-0000-0000-0000-000000000000}"/>
          </ac:graphicFrameMkLst>
        </pc:graphicFrameChg>
        <pc:graphicFrameChg chg="mod modGraphic">
          <ac:chgData name="Paul Haydon" userId="7ee3f522-670a-4115-8bd5-d92d7837670e" providerId="ADAL" clId="{5D1CEB46-706D-40E7-887C-D046CEC06E26}" dt="2021-09-28T14:59:14.896" v="392" actId="242"/>
          <ac:graphicFrameMkLst>
            <pc:docMk/>
            <pc:sldMk cId="3166195341" sldId="602"/>
            <ac:graphicFrameMk id="11" creationId="{36937B75-2345-4591-983D-C9D9A0F5833E}"/>
          </ac:graphicFrameMkLst>
        </pc:graphicFrameChg>
        <pc:graphicFrameChg chg="mod modGraphic">
          <ac:chgData name="Paul Haydon" userId="7ee3f522-670a-4115-8bd5-d92d7837670e" providerId="ADAL" clId="{5D1CEB46-706D-40E7-887C-D046CEC06E26}" dt="2021-09-28T14:59:30.968" v="395" actId="242"/>
          <ac:graphicFrameMkLst>
            <pc:docMk/>
            <pc:sldMk cId="3166195341" sldId="602"/>
            <ac:graphicFrameMk id="13" creationId="{8259C97A-354F-495C-8B37-B58864162BD1}"/>
          </ac:graphicFrameMkLst>
        </pc:graphicFrameChg>
        <pc:cxnChg chg="mod">
          <ac:chgData name="Paul Haydon" userId="7ee3f522-670a-4115-8bd5-d92d7837670e" providerId="ADAL" clId="{5D1CEB46-706D-40E7-887C-D046CEC06E26}" dt="2021-09-28T13:26:40.206" v="175" actId="108"/>
          <ac:cxnSpMkLst>
            <pc:docMk/>
            <pc:sldMk cId="3166195341" sldId="602"/>
            <ac:cxnSpMk id="4" creationId="{00000000-0000-0000-0000-000000000000}"/>
          </ac:cxnSpMkLst>
        </pc:cxnChg>
      </pc:sldChg>
    </pc:docChg>
  </pc:docChgLst>
  <pc:docChgLst>
    <pc:chgData name="Paul Haydon" userId="7ee3f522-670a-4115-8bd5-d92d7837670e" providerId="ADAL" clId="{E17CA109-9864-4B18-BEE3-0062864F6A6F}"/>
    <pc:docChg chg="undo custSel modSld">
      <pc:chgData name="Paul Haydon" userId="7ee3f522-670a-4115-8bd5-d92d7837670e" providerId="ADAL" clId="{E17CA109-9864-4B18-BEE3-0062864F6A6F}" dt="2021-11-09T08:05:01.084" v="561" actId="20577"/>
      <pc:docMkLst>
        <pc:docMk/>
      </pc:docMkLst>
      <pc:sldChg chg="addSp delSp modSp mod">
        <pc:chgData name="Paul Haydon" userId="7ee3f522-670a-4115-8bd5-d92d7837670e" providerId="ADAL" clId="{E17CA109-9864-4B18-BEE3-0062864F6A6F}" dt="2021-11-09T08:04:31.525" v="559" actId="1076"/>
        <pc:sldMkLst>
          <pc:docMk/>
          <pc:sldMk cId="74866069" sldId="282"/>
        </pc:sldMkLst>
        <pc:spChg chg="add del">
          <ac:chgData name="Paul Haydon" userId="7ee3f522-670a-4115-8bd5-d92d7837670e" providerId="ADAL" clId="{E17CA109-9864-4B18-BEE3-0062864F6A6F}" dt="2021-11-09T07:31:45.295" v="24" actId="478"/>
          <ac:spMkLst>
            <pc:docMk/>
            <pc:sldMk cId="74866069" sldId="282"/>
            <ac:spMk id="2" creationId="{AC2F6FF8-3974-4E6D-82CB-7CCADE2702B3}"/>
          </ac:spMkLst>
        </pc:spChg>
        <pc:spChg chg="mod">
          <ac:chgData name="Paul Haydon" userId="7ee3f522-670a-4115-8bd5-d92d7837670e" providerId="ADAL" clId="{E17CA109-9864-4B18-BEE3-0062864F6A6F}" dt="2021-11-09T07:37:20.020" v="84" actId="1076"/>
          <ac:spMkLst>
            <pc:docMk/>
            <pc:sldMk cId="74866069" sldId="282"/>
            <ac:spMk id="15" creationId="{00000000-0000-0000-0000-000000000000}"/>
          </ac:spMkLst>
        </pc:spChg>
        <pc:grpChg chg="del">
          <ac:chgData name="Paul Haydon" userId="7ee3f522-670a-4115-8bd5-d92d7837670e" providerId="ADAL" clId="{E17CA109-9864-4B18-BEE3-0062864F6A6F}" dt="2021-11-09T07:30:19.020" v="15" actId="478"/>
          <ac:grpSpMkLst>
            <pc:docMk/>
            <pc:sldMk cId="74866069" sldId="282"/>
            <ac:grpSpMk id="17" creationId="{24CDA29F-95EA-4DEF-A26E-A2AF3CAD329E}"/>
          </ac:grpSpMkLst>
        </pc:grpChg>
        <pc:grpChg chg="add mod">
          <ac:chgData name="Paul Haydon" userId="7ee3f522-670a-4115-8bd5-d92d7837670e" providerId="ADAL" clId="{E17CA109-9864-4B18-BEE3-0062864F6A6F}" dt="2021-11-09T07:37:34.479" v="86" actId="164"/>
          <ac:grpSpMkLst>
            <pc:docMk/>
            <pc:sldMk cId="74866069" sldId="282"/>
            <ac:grpSpMk id="23" creationId="{74CE7B7B-73A3-4B8D-B73C-EF1DE6B22C22}"/>
          </ac:grpSpMkLst>
        </pc:grpChg>
        <pc:picChg chg="add mod">
          <ac:chgData name="Paul Haydon" userId="7ee3f522-670a-4115-8bd5-d92d7837670e" providerId="ADAL" clId="{E17CA109-9864-4B18-BEE3-0062864F6A6F}" dt="2021-11-09T08:04:31.525" v="559" actId="1076"/>
          <ac:picMkLst>
            <pc:docMk/>
            <pc:sldMk cId="74866069" sldId="282"/>
            <ac:picMk id="6" creationId="{8040E181-5A06-4322-9034-A3D470920D61}"/>
          </ac:picMkLst>
        </pc:picChg>
        <pc:picChg chg="del">
          <ac:chgData name="Paul Haydon" userId="7ee3f522-670a-4115-8bd5-d92d7837670e" providerId="ADAL" clId="{E17CA109-9864-4B18-BEE3-0062864F6A6F}" dt="2021-11-09T07:30:07.409" v="0" actId="478"/>
          <ac:picMkLst>
            <pc:docMk/>
            <pc:sldMk cId="74866069" sldId="282"/>
            <ac:picMk id="9" creationId="{CC5661AE-7341-4D93-9634-A16150A04667}"/>
          </ac:picMkLst>
        </pc:picChg>
        <pc:picChg chg="add mod">
          <ac:chgData name="Paul Haydon" userId="7ee3f522-670a-4115-8bd5-d92d7837670e" providerId="ADAL" clId="{E17CA109-9864-4B18-BEE3-0062864F6A6F}" dt="2021-11-09T07:37:34.479" v="86" actId="164"/>
          <ac:picMkLst>
            <pc:docMk/>
            <pc:sldMk cId="74866069" sldId="282"/>
            <ac:picMk id="10" creationId="{5AC1A4D0-4E12-4F5E-8958-DE7A76CF23D0}"/>
          </ac:picMkLst>
        </pc:picChg>
        <pc:picChg chg="mod">
          <ac:chgData name="Paul Haydon" userId="7ee3f522-670a-4115-8bd5-d92d7837670e" providerId="ADAL" clId="{E17CA109-9864-4B18-BEE3-0062864F6A6F}" dt="2021-11-09T07:37:25.042" v="85" actId="1076"/>
          <ac:picMkLst>
            <pc:docMk/>
            <pc:sldMk cId="74866069" sldId="282"/>
            <ac:picMk id="12" creationId="{09A53BED-ACA7-4077-A6C9-193182EC5100}"/>
          </ac:picMkLst>
        </pc:picChg>
        <pc:picChg chg="add mod">
          <ac:chgData name="Paul Haydon" userId="7ee3f522-670a-4115-8bd5-d92d7837670e" providerId="ADAL" clId="{E17CA109-9864-4B18-BEE3-0062864F6A6F}" dt="2021-11-09T07:37:34.479" v="86" actId="164"/>
          <ac:picMkLst>
            <pc:docMk/>
            <pc:sldMk cId="74866069" sldId="282"/>
            <ac:picMk id="18" creationId="{9F576F4E-93EB-4D89-9837-F5BA9E69DAA8}"/>
          </ac:picMkLst>
        </pc:picChg>
        <pc:picChg chg="add mod">
          <ac:chgData name="Paul Haydon" userId="7ee3f522-670a-4115-8bd5-d92d7837670e" providerId="ADAL" clId="{E17CA109-9864-4B18-BEE3-0062864F6A6F}" dt="2021-11-09T07:37:34.479" v="86" actId="164"/>
          <ac:picMkLst>
            <pc:docMk/>
            <pc:sldMk cId="74866069" sldId="282"/>
            <ac:picMk id="20" creationId="{797B07AC-A9A9-4777-9719-F3955AA15AD6}"/>
          </ac:picMkLst>
        </pc:picChg>
        <pc:picChg chg="add mod">
          <ac:chgData name="Paul Haydon" userId="7ee3f522-670a-4115-8bd5-d92d7837670e" providerId="ADAL" clId="{E17CA109-9864-4B18-BEE3-0062864F6A6F}" dt="2021-11-09T07:37:34.479" v="86" actId="164"/>
          <ac:picMkLst>
            <pc:docMk/>
            <pc:sldMk cId="74866069" sldId="282"/>
            <ac:picMk id="22" creationId="{84BF3809-B9CC-4B80-B912-03F7BCA3B784}"/>
          </ac:picMkLst>
        </pc:picChg>
      </pc:sldChg>
      <pc:sldChg chg="addSp delSp modSp mod">
        <pc:chgData name="Paul Haydon" userId="7ee3f522-670a-4115-8bd5-d92d7837670e" providerId="ADAL" clId="{E17CA109-9864-4B18-BEE3-0062864F6A6F}" dt="2021-11-09T07:37:52.568" v="102" actId="20577"/>
        <pc:sldMkLst>
          <pc:docMk/>
          <pc:sldMk cId="3453228462" sldId="283"/>
        </pc:sldMkLst>
        <pc:spChg chg="mod">
          <ac:chgData name="Paul Haydon" userId="7ee3f522-670a-4115-8bd5-d92d7837670e" providerId="ADAL" clId="{E17CA109-9864-4B18-BEE3-0062864F6A6F}" dt="2021-11-09T07:37:52.568" v="102" actId="20577"/>
          <ac:spMkLst>
            <pc:docMk/>
            <pc:sldMk cId="3453228462" sldId="283"/>
            <ac:spMk id="3" creationId="{00000000-0000-0000-0000-000000000000}"/>
          </ac:spMkLst>
        </pc:spChg>
        <pc:grpChg chg="del">
          <ac:chgData name="Paul Haydon" userId="7ee3f522-670a-4115-8bd5-d92d7837670e" providerId="ADAL" clId="{E17CA109-9864-4B18-BEE3-0062864F6A6F}" dt="2021-11-09T07:37:38.218" v="87" actId="478"/>
          <ac:grpSpMkLst>
            <pc:docMk/>
            <pc:sldMk cId="3453228462" sldId="283"/>
            <ac:grpSpMk id="11" creationId="{9C694A4F-A175-42C9-9325-70DE6C2F0C0B}"/>
          </ac:grpSpMkLst>
        </pc:grpChg>
        <pc:grpChg chg="add mod">
          <ac:chgData name="Paul Haydon" userId="7ee3f522-670a-4115-8bd5-d92d7837670e" providerId="ADAL" clId="{E17CA109-9864-4B18-BEE3-0062864F6A6F}" dt="2021-11-09T07:37:44.417" v="88"/>
          <ac:grpSpMkLst>
            <pc:docMk/>
            <pc:sldMk cId="3453228462" sldId="283"/>
            <ac:grpSpMk id="13" creationId="{58305A59-8B48-4D51-B11D-C936451D4341}"/>
          </ac:grpSpMkLst>
        </pc:grpChg>
        <pc:picChg chg="mod">
          <ac:chgData name="Paul Haydon" userId="7ee3f522-670a-4115-8bd5-d92d7837670e" providerId="ADAL" clId="{E17CA109-9864-4B18-BEE3-0062864F6A6F}" dt="2021-11-09T07:37:44.417" v="88"/>
          <ac:picMkLst>
            <pc:docMk/>
            <pc:sldMk cId="3453228462" sldId="283"/>
            <ac:picMk id="14" creationId="{37BC6E4A-60B0-435E-9035-CA5279DFBBEB}"/>
          </ac:picMkLst>
        </pc:picChg>
        <pc:picChg chg="mod">
          <ac:chgData name="Paul Haydon" userId="7ee3f522-670a-4115-8bd5-d92d7837670e" providerId="ADAL" clId="{E17CA109-9864-4B18-BEE3-0062864F6A6F}" dt="2021-11-09T07:37:44.417" v="88"/>
          <ac:picMkLst>
            <pc:docMk/>
            <pc:sldMk cId="3453228462" sldId="283"/>
            <ac:picMk id="15" creationId="{EE39DF57-823A-4F1A-9495-7CA67718D735}"/>
          </ac:picMkLst>
        </pc:picChg>
        <pc:picChg chg="mod">
          <ac:chgData name="Paul Haydon" userId="7ee3f522-670a-4115-8bd5-d92d7837670e" providerId="ADAL" clId="{E17CA109-9864-4B18-BEE3-0062864F6A6F}" dt="2021-11-09T07:37:44.417" v="88"/>
          <ac:picMkLst>
            <pc:docMk/>
            <pc:sldMk cId="3453228462" sldId="283"/>
            <ac:picMk id="16" creationId="{D04444DE-4485-4E96-A93D-BA64E95FE0A9}"/>
          </ac:picMkLst>
        </pc:picChg>
        <pc:picChg chg="mod">
          <ac:chgData name="Paul Haydon" userId="7ee3f522-670a-4115-8bd5-d92d7837670e" providerId="ADAL" clId="{E17CA109-9864-4B18-BEE3-0062864F6A6F}" dt="2021-11-09T07:37:44.417" v="88"/>
          <ac:picMkLst>
            <pc:docMk/>
            <pc:sldMk cId="3453228462" sldId="283"/>
            <ac:picMk id="17" creationId="{C5973670-B602-4921-A501-DB8CB7C13D4C}"/>
          </ac:picMkLst>
        </pc:picChg>
      </pc:sldChg>
      <pc:sldChg chg="modSp mod">
        <pc:chgData name="Paul Haydon" userId="7ee3f522-670a-4115-8bd5-d92d7837670e" providerId="ADAL" clId="{E17CA109-9864-4B18-BEE3-0062864F6A6F}" dt="2021-11-09T08:05:01.084" v="561" actId="20577"/>
        <pc:sldMkLst>
          <pc:docMk/>
          <pc:sldMk cId="278635992" sldId="284"/>
        </pc:sldMkLst>
        <pc:spChg chg="mod">
          <ac:chgData name="Paul Haydon" userId="7ee3f522-670a-4115-8bd5-d92d7837670e" providerId="ADAL" clId="{E17CA109-9864-4B18-BEE3-0062864F6A6F}" dt="2021-11-09T08:05:01.084" v="561" actId="20577"/>
          <ac:spMkLst>
            <pc:docMk/>
            <pc:sldMk cId="278635992" sldId="284"/>
            <ac:spMk id="18" creationId="{00000000-0000-0000-0000-000000000000}"/>
          </ac:spMkLst>
        </pc:spChg>
      </pc:sldChg>
      <pc:sldChg chg="modSp mod">
        <pc:chgData name="Paul Haydon" userId="7ee3f522-670a-4115-8bd5-d92d7837670e" providerId="ADAL" clId="{E17CA109-9864-4B18-BEE3-0062864F6A6F}" dt="2021-11-09T07:42:16.420" v="137" actId="3064"/>
        <pc:sldMkLst>
          <pc:docMk/>
          <pc:sldMk cId="99974594" sldId="285"/>
        </pc:sldMkLst>
        <pc:spChg chg="mod">
          <ac:chgData name="Paul Haydon" userId="7ee3f522-670a-4115-8bd5-d92d7837670e" providerId="ADAL" clId="{E17CA109-9864-4B18-BEE3-0062864F6A6F}" dt="2021-11-09T07:38:58.237" v="131" actId="20577"/>
          <ac:spMkLst>
            <pc:docMk/>
            <pc:sldMk cId="99974594" sldId="285"/>
            <ac:spMk id="15" creationId="{00000000-0000-0000-0000-000000000000}"/>
          </ac:spMkLst>
        </pc:spChg>
        <pc:graphicFrameChg chg="mod modGraphic">
          <ac:chgData name="Paul Haydon" userId="7ee3f522-670a-4115-8bd5-d92d7837670e" providerId="ADAL" clId="{E17CA109-9864-4B18-BEE3-0062864F6A6F}" dt="2021-11-09T07:42:16.420" v="137" actId="3064"/>
          <ac:graphicFrameMkLst>
            <pc:docMk/>
            <pc:sldMk cId="99974594" sldId="285"/>
            <ac:graphicFrameMk id="10" creationId="{00000000-0000-0000-0000-000000000000}"/>
          </ac:graphicFrameMkLst>
        </pc:graphicFrameChg>
      </pc:sldChg>
      <pc:sldChg chg="modSp mod">
        <pc:chgData name="Paul Haydon" userId="7ee3f522-670a-4115-8bd5-d92d7837670e" providerId="ADAL" clId="{E17CA109-9864-4B18-BEE3-0062864F6A6F}" dt="2021-11-09T07:47:43.842" v="203" actId="242"/>
        <pc:sldMkLst>
          <pc:docMk/>
          <pc:sldMk cId="3985672641" sldId="287"/>
        </pc:sldMkLst>
        <pc:spChg chg="mod">
          <ac:chgData name="Paul Haydon" userId="7ee3f522-670a-4115-8bd5-d92d7837670e" providerId="ADAL" clId="{E17CA109-9864-4B18-BEE3-0062864F6A6F}" dt="2021-11-09T07:47:02.004" v="197" actId="20577"/>
          <ac:spMkLst>
            <pc:docMk/>
            <pc:sldMk cId="3985672641" sldId="287"/>
            <ac:spMk id="3075" creationId="{00000000-0000-0000-0000-000000000000}"/>
          </ac:spMkLst>
        </pc:spChg>
        <pc:graphicFrameChg chg="mod modGraphic">
          <ac:chgData name="Paul Haydon" userId="7ee3f522-670a-4115-8bd5-d92d7837670e" providerId="ADAL" clId="{E17CA109-9864-4B18-BEE3-0062864F6A6F}" dt="2021-11-09T07:47:27.232" v="200" actId="242"/>
          <ac:graphicFrameMkLst>
            <pc:docMk/>
            <pc:sldMk cId="3985672641" sldId="287"/>
            <ac:graphicFrameMk id="2" creationId="{00000000-0000-0000-0000-000000000000}"/>
          </ac:graphicFrameMkLst>
        </pc:graphicFrameChg>
        <pc:graphicFrameChg chg="mod modGraphic">
          <ac:chgData name="Paul Haydon" userId="7ee3f522-670a-4115-8bd5-d92d7837670e" providerId="ADAL" clId="{E17CA109-9864-4B18-BEE3-0062864F6A6F}" dt="2021-11-09T07:47:43.842" v="203" actId="242"/>
          <ac:graphicFrameMkLst>
            <pc:docMk/>
            <pc:sldMk cId="3985672641" sldId="287"/>
            <ac:graphicFrameMk id="9" creationId="{00000000-0000-0000-0000-000000000000}"/>
          </ac:graphicFrameMkLst>
        </pc:graphicFrameChg>
      </pc:sldChg>
      <pc:sldChg chg="modSp mod">
        <pc:chgData name="Paul Haydon" userId="7ee3f522-670a-4115-8bd5-d92d7837670e" providerId="ADAL" clId="{E17CA109-9864-4B18-BEE3-0062864F6A6F}" dt="2021-11-09T07:52:46.048" v="294"/>
        <pc:sldMkLst>
          <pc:docMk/>
          <pc:sldMk cId="2734911895" sldId="290"/>
        </pc:sldMkLst>
        <pc:spChg chg="mod">
          <ac:chgData name="Paul Haydon" userId="7ee3f522-670a-4115-8bd5-d92d7837670e" providerId="ADAL" clId="{E17CA109-9864-4B18-BEE3-0062864F6A6F}" dt="2021-11-09T07:51:23.981" v="279" actId="20577"/>
          <ac:spMkLst>
            <pc:docMk/>
            <pc:sldMk cId="2734911895" sldId="290"/>
            <ac:spMk id="3075" creationId="{00000000-0000-0000-0000-000000000000}"/>
          </ac:spMkLst>
        </pc:spChg>
        <pc:graphicFrameChg chg="mod modGraphic">
          <ac:chgData name="Paul Haydon" userId="7ee3f522-670a-4115-8bd5-d92d7837670e" providerId="ADAL" clId="{E17CA109-9864-4B18-BEE3-0062864F6A6F}" dt="2021-11-09T07:51:46.790" v="283" actId="20577"/>
          <ac:graphicFrameMkLst>
            <pc:docMk/>
            <pc:sldMk cId="2734911895" sldId="290"/>
            <ac:graphicFrameMk id="5" creationId="{00000000-0000-0000-0000-000000000000}"/>
          </ac:graphicFrameMkLst>
        </pc:graphicFrameChg>
        <pc:graphicFrameChg chg="mod">
          <ac:chgData name="Paul Haydon" userId="7ee3f522-670a-4115-8bd5-d92d7837670e" providerId="ADAL" clId="{E17CA109-9864-4B18-BEE3-0062864F6A6F}" dt="2021-11-09T07:52:46.048" v="294"/>
          <ac:graphicFrameMkLst>
            <pc:docMk/>
            <pc:sldMk cId="2734911895" sldId="290"/>
            <ac:graphicFrameMk id="12" creationId="{00000000-0000-0000-0000-000000000000}"/>
          </ac:graphicFrameMkLst>
        </pc:graphicFrameChg>
      </pc:sldChg>
      <pc:sldChg chg="modSp mod">
        <pc:chgData name="Paul Haydon" userId="7ee3f522-670a-4115-8bd5-d92d7837670e" providerId="ADAL" clId="{E17CA109-9864-4B18-BEE3-0062864F6A6F}" dt="2021-11-09T07:59:38.591" v="438" actId="20577"/>
        <pc:sldMkLst>
          <pc:docMk/>
          <pc:sldMk cId="602056378" sldId="291"/>
        </pc:sldMkLst>
        <pc:spChg chg="mod">
          <ac:chgData name="Paul Haydon" userId="7ee3f522-670a-4115-8bd5-d92d7837670e" providerId="ADAL" clId="{E17CA109-9864-4B18-BEE3-0062864F6A6F}" dt="2021-11-09T07:59:38.591" v="438" actId="20577"/>
          <ac:spMkLst>
            <pc:docMk/>
            <pc:sldMk cId="602056378" sldId="291"/>
            <ac:spMk id="7" creationId="{4578DC2C-F272-4085-9C6C-BED88AF23222}"/>
          </ac:spMkLst>
        </pc:spChg>
        <pc:spChg chg="mod">
          <ac:chgData name="Paul Haydon" userId="7ee3f522-670a-4115-8bd5-d92d7837670e" providerId="ADAL" clId="{E17CA109-9864-4B18-BEE3-0062864F6A6F}" dt="2021-11-09T07:53:08.605" v="322" actId="20577"/>
          <ac:spMkLst>
            <pc:docMk/>
            <pc:sldMk cId="602056378" sldId="291"/>
            <ac:spMk id="3075" creationId="{00000000-0000-0000-0000-000000000000}"/>
          </ac:spMkLst>
        </pc:spChg>
        <pc:graphicFrameChg chg="mod">
          <ac:chgData name="Paul Haydon" userId="7ee3f522-670a-4115-8bd5-d92d7837670e" providerId="ADAL" clId="{E17CA109-9864-4B18-BEE3-0062864F6A6F}" dt="2021-11-09T07:57:27.263" v="396" actId="20577"/>
          <ac:graphicFrameMkLst>
            <pc:docMk/>
            <pc:sldMk cId="602056378" sldId="291"/>
            <ac:graphicFrameMk id="2" creationId="{00000000-0000-0000-0000-000000000000}"/>
          </ac:graphicFrameMkLst>
        </pc:graphicFrameChg>
      </pc:sldChg>
      <pc:sldChg chg="modSp mod">
        <pc:chgData name="Paul Haydon" userId="7ee3f522-670a-4115-8bd5-d92d7837670e" providerId="ADAL" clId="{E17CA109-9864-4B18-BEE3-0062864F6A6F}" dt="2021-11-09T08:00:23.135" v="467" actId="20577"/>
        <pc:sldMkLst>
          <pc:docMk/>
          <pc:sldMk cId="1930446020" sldId="292"/>
        </pc:sldMkLst>
        <pc:spChg chg="mod">
          <ac:chgData name="Paul Haydon" userId="7ee3f522-670a-4115-8bd5-d92d7837670e" providerId="ADAL" clId="{E17CA109-9864-4B18-BEE3-0062864F6A6F}" dt="2021-11-09T08:00:04.794" v="452" actId="20577"/>
          <ac:spMkLst>
            <pc:docMk/>
            <pc:sldMk cId="1930446020" sldId="292"/>
            <ac:spMk id="3075" creationId="{00000000-0000-0000-0000-000000000000}"/>
          </ac:spMkLst>
        </pc:spChg>
        <pc:graphicFrameChg chg="mod">
          <ac:chgData name="Paul Haydon" userId="7ee3f522-670a-4115-8bd5-d92d7837670e" providerId="ADAL" clId="{E17CA109-9864-4B18-BEE3-0062864F6A6F}" dt="2021-11-09T08:00:23.135" v="467" actId="20577"/>
          <ac:graphicFrameMkLst>
            <pc:docMk/>
            <pc:sldMk cId="1930446020" sldId="292"/>
            <ac:graphicFrameMk id="8" creationId="{00000000-0000-0000-0000-000000000000}"/>
          </ac:graphicFrameMkLst>
        </pc:graphicFrameChg>
      </pc:sldChg>
      <pc:sldChg chg="modSp mod">
        <pc:chgData name="Paul Haydon" userId="7ee3f522-670a-4115-8bd5-d92d7837670e" providerId="ADAL" clId="{E17CA109-9864-4B18-BEE3-0062864F6A6F}" dt="2021-11-09T08:02:29.690" v="533" actId="242"/>
        <pc:sldMkLst>
          <pc:docMk/>
          <pc:sldMk cId="4241843894" sldId="293"/>
        </pc:sldMkLst>
        <pc:spChg chg="mod">
          <ac:chgData name="Paul Haydon" userId="7ee3f522-670a-4115-8bd5-d92d7837670e" providerId="ADAL" clId="{E17CA109-9864-4B18-BEE3-0062864F6A6F}" dt="2021-11-09T08:01:09.467" v="495" actId="20577"/>
          <ac:spMkLst>
            <pc:docMk/>
            <pc:sldMk cId="4241843894" sldId="293"/>
            <ac:spMk id="3075" creationId="{00000000-0000-0000-0000-000000000000}"/>
          </ac:spMkLst>
        </pc:spChg>
        <pc:graphicFrameChg chg="mod">
          <ac:chgData name="Paul Haydon" userId="7ee3f522-670a-4115-8bd5-d92d7837670e" providerId="ADAL" clId="{E17CA109-9864-4B18-BEE3-0062864F6A6F}" dt="2021-11-09T08:01:41.520" v="511" actId="20577"/>
          <ac:graphicFrameMkLst>
            <pc:docMk/>
            <pc:sldMk cId="4241843894" sldId="293"/>
            <ac:graphicFrameMk id="2" creationId="{00000000-0000-0000-0000-000000000000}"/>
          </ac:graphicFrameMkLst>
        </pc:graphicFrameChg>
        <pc:graphicFrameChg chg="mod modGraphic">
          <ac:chgData name="Paul Haydon" userId="7ee3f522-670a-4115-8bd5-d92d7837670e" providerId="ADAL" clId="{E17CA109-9864-4B18-BEE3-0062864F6A6F}" dt="2021-11-09T08:02:29.690" v="533" actId="242"/>
          <ac:graphicFrameMkLst>
            <pc:docMk/>
            <pc:sldMk cId="4241843894" sldId="293"/>
            <ac:graphicFrameMk id="5" creationId="{00000000-0000-0000-0000-000000000000}"/>
          </ac:graphicFrameMkLst>
        </pc:graphicFrameChg>
        <pc:graphicFrameChg chg="mod">
          <ac:chgData name="Paul Haydon" userId="7ee3f522-670a-4115-8bd5-d92d7837670e" providerId="ADAL" clId="{E17CA109-9864-4B18-BEE3-0062864F6A6F}" dt="2021-11-09T08:02:09.471" v="530" actId="20577"/>
          <ac:graphicFrameMkLst>
            <pc:docMk/>
            <pc:sldMk cId="4241843894" sldId="293"/>
            <ac:graphicFrameMk id="9" creationId="{00000000-0000-0000-0000-000000000000}"/>
          </ac:graphicFrameMkLst>
        </pc:graphicFrameChg>
      </pc:sldChg>
      <pc:sldChg chg="modSp mod">
        <pc:chgData name="Paul Haydon" userId="7ee3f522-670a-4115-8bd5-d92d7837670e" providerId="ADAL" clId="{E17CA109-9864-4B18-BEE3-0062864F6A6F}" dt="2021-11-09T07:46:51.944" v="183" actId="20577"/>
        <pc:sldMkLst>
          <pc:docMk/>
          <pc:sldMk cId="3289200609" sldId="329"/>
        </pc:sldMkLst>
        <pc:spChg chg="mod">
          <ac:chgData name="Paul Haydon" userId="7ee3f522-670a-4115-8bd5-d92d7837670e" providerId="ADAL" clId="{E17CA109-9864-4B18-BEE3-0062864F6A6F}" dt="2021-11-09T07:46:51.944" v="183" actId="20577"/>
          <ac:spMkLst>
            <pc:docMk/>
            <pc:sldMk cId="3289200609" sldId="329"/>
            <ac:spMk id="3075" creationId="{00000000-0000-0000-0000-000000000000}"/>
          </ac:spMkLst>
        </pc:spChg>
        <pc:graphicFrameChg chg="mod modGraphic">
          <ac:chgData name="Paul Haydon" userId="7ee3f522-670a-4115-8bd5-d92d7837670e" providerId="ADAL" clId="{E17CA109-9864-4B18-BEE3-0062864F6A6F}" dt="2021-11-09T07:44:45.296" v="162" actId="113"/>
          <ac:graphicFrameMkLst>
            <pc:docMk/>
            <pc:sldMk cId="3289200609" sldId="329"/>
            <ac:graphicFrameMk id="6" creationId="{00000000-0000-0000-0000-000000000000}"/>
          </ac:graphicFrameMkLst>
        </pc:graphicFrameChg>
      </pc:sldChg>
      <pc:sldChg chg="modSp mod">
        <pc:chgData name="Paul Haydon" userId="7ee3f522-670a-4115-8bd5-d92d7837670e" providerId="ADAL" clId="{E17CA109-9864-4B18-BEE3-0062864F6A6F}" dt="2021-11-09T07:52:59.758" v="308" actId="20577"/>
        <pc:sldMkLst>
          <pc:docMk/>
          <pc:sldMk cId="1695640790" sldId="332"/>
        </pc:sldMkLst>
        <pc:spChg chg="mod">
          <ac:chgData name="Paul Haydon" userId="7ee3f522-670a-4115-8bd5-d92d7837670e" providerId="ADAL" clId="{E17CA109-9864-4B18-BEE3-0062864F6A6F}" dt="2021-11-09T07:52:59.758" v="308" actId="20577"/>
          <ac:spMkLst>
            <pc:docMk/>
            <pc:sldMk cId="1695640790" sldId="332"/>
            <ac:spMk id="3075" creationId="{00000000-0000-0000-0000-000000000000}"/>
          </ac:spMkLst>
        </pc:spChg>
      </pc:sldChg>
      <pc:sldChg chg="modSp mod">
        <pc:chgData name="Paul Haydon" userId="7ee3f522-670a-4115-8bd5-d92d7837670e" providerId="ADAL" clId="{E17CA109-9864-4B18-BEE3-0062864F6A6F}" dt="2021-11-09T08:00:37.506" v="481" actId="20577"/>
        <pc:sldMkLst>
          <pc:docMk/>
          <pc:sldMk cId="3834483572" sldId="333"/>
        </pc:sldMkLst>
        <pc:spChg chg="mod">
          <ac:chgData name="Paul Haydon" userId="7ee3f522-670a-4115-8bd5-d92d7837670e" providerId="ADAL" clId="{E17CA109-9864-4B18-BEE3-0062864F6A6F}" dt="2021-11-09T08:00:37.506" v="481" actId="20577"/>
          <ac:spMkLst>
            <pc:docMk/>
            <pc:sldMk cId="3834483572" sldId="333"/>
            <ac:spMk id="3075" creationId="{00000000-0000-0000-0000-000000000000}"/>
          </ac:spMkLst>
        </pc:spChg>
      </pc:sldChg>
      <pc:sldChg chg="modSp mod">
        <pc:chgData name="Paul Haydon" userId="7ee3f522-670a-4115-8bd5-d92d7837670e" providerId="ADAL" clId="{E17CA109-9864-4B18-BEE3-0062864F6A6F}" dt="2021-11-09T07:51:05.869" v="265"/>
        <pc:sldMkLst>
          <pc:docMk/>
          <pc:sldMk cId="3654289311" sldId="350"/>
        </pc:sldMkLst>
        <pc:spChg chg="mod">
          <ac:chgData name="Paul Haydon" userId="7ee3f522-670a-4115-8bd5-d92d7837670e" providerId="ADAL" clId="{E17CA109-9864-4B18-BEE3-0062864F6A6F}" dt="2021-11-09T07:47:59.508" v="217" actId="20577"/>
          <ac:spMkLst>
            <pc:docMk/>
            <pc:sldMk cId="3654289311" sldId="350"/>
            <ac:spMk id="3075" creationId="{00000000-0000-0000-0000-000000000000}"/>
          </ac:spMkLst>
        </pc:spChg>
        <pc:graphicFrameChg chg="mod modGraphic">
          <ac:chgData name="Paul Haydon" userId="7ee3f522-670a-4115-8bd5-d92d7837670e" providerId="ADAL" clId="{E17CA109-9864-4B18-BEE3-0062864F6A6F}" dt="2021-11-09T07:48:49.212" v="243" actId="113"/>
          <ac:graphicFrameMkLst>
            <pc:docMk/>
            <pc:sldMk cId="3654289311" sldId="350"/>
            <ac:graphicFrameMk id="6" creationId="{00000000-0000-0000-0000-000000000000}"/>
          </ac:graphicFrameMkLst>
        </pc:graphicFrameChg>
        <pc:graphicFrameChg chg="mod">
          <ac:chgData name="Paul Haydon" userId="7ee3f522-670a-4115-8bd5-d92d7837670e" providerId="ADAL" clId="{E17CA109-9864-4B18-BEE3-0062864F6A6F}" dt="2021-11-09T07:50:49.917" v="261"/>
          <ac:graphicFrameMkLst>
            <pc:docMk/>
            <pc:sldMk cId="3654289311" sldId="350"/>
            <ac:graphicFrameMk id="7" creationId="{00000000-0000-0000-0000-000000000000}"/>
          </ac:graphicFrameMkLst>
        </pc:graphicFrameChg>
        <pc:graphicFrameChg chg="mod">
          <ac:chgData name="Paul Haydon" userId="7ee3f522-670a-4115-8bd5-d92d7837670e" providerId="ADAL" clId="{E17CA109-9864-4B18-BEE3-0062864F6A6F}" dt="2021-11-09T07:51:05.869" v="265"/>
          <ac:graphicFrameMkLst>
            <pc:docMk/>
            <pc:sldMk cId="3654289311" sldId="350"/>
            <ac:graphicFrameMk id="11" creationId="{00000000-0000-0000-0000-000000000000}"/>
          </ac:graphicFrameMkLst>
        </pc:graphicFrameChg>
      </pc:sldChg>
      <pc:sldChg chg="delSp modSp mod">
        <pc:chgData name="Paul Haydon" userId="7ee3f522-670a-4115-8bd5-d92d7837670e" providerId="ADAL" clId="{E17CA109-9864-4B18-BEE3-0062864F6A6F}" dt="2021-11-09T08:03:33.113" v="557" actId="478"/>
        <pc:sldMkLst>
          <pc:docMk/>
          <pc:sldMk cId="3166195341" sldId="602"/>
        </pc:sldMkLst>
        <pc:spChg chg="del">
          <ac:chgData name="Paul Haydon" userId="7ee3f522-670a-4115-8bd5-d92d7837670e" providerId="ADAL" clId="{E17CA109-9864-4B18-BEE3-0062864F6A6F}" dt="2021-11-09T08:03:33.113" v="557" actId="478"/>
          <ac:spMkLst>
            <pc:docMk/>
            <pc:sldMk cId="3166195341" sldId="602"/>
            <ac:spMk id="10" creationId="{00000000-0000-0000-0000-000000000000}"/>
          </ac:spMkLst>
        </pc:spChg>
        <pc:spChg chg="mod">
          <ac:chgData name="Paul Haydon" userId="7ee3f522-670a-4115-8bd5-d92d7837670e" providerId="ADAL" clId="{E17CA109-9864-4B18-BEE3-0062864F6A6F}" dt="2021-11-09T08:02:45.212" v="547" actId="20577"/>
          <ac:spMkLst>
            <pc:docMk/>
            <pc:sldMk cId="3166195341" sldId="602"/>
            <ac:spMk id="3075" creationId="{00000000-0000-0000-0000-000000000000}"/>
          </ac:spMkLst>
        </pc:spChg>
        <pc:graphicFrameChg chg="mod modGraphic">
          <ac:chgData name="Paul Haydon" userId="7ee3f522-670a-4115-8bd5-d92d7837670e" providerId="ADAL" clId="{E17CA109-9864-4B18-BEE3-0062864F6A6F}" dt="2021-11-09T08:03:02.907" v="550" actId="242"/>
          <ac:graphicFrameMkLst>
            <pc:docMk/>
            <pc:sldMk cId="3166195341" sldId="602"/>
            <ac:graphicFrameMk id="5" creationId="{00000000-0000-0000-0000-000000000000}"/>
          </ac:graphicFrameMkLst>
        </pc:graphicFrameChg>
        <pc:graphicFrameChg chg="mod modGraphic">
          <ac:chgData name="Paul Haydon" userId="7ee3f522-670a-4115-8bd5-d92d7837670e" providerId="ADAL" clId="{E17CA109-9864-4B18-BEE3-0062864F6A6F}" dt="2021-11-09T08:03:16.255" v="553" actId="242"/>
          <ac:graphicFrameMkLst>
            <pc:docMk/>
            <pc:sldMk cId="3166195341" sldId="602"/>
            <ac:graphicFrameMk id="11" creationId="{36937B75-2345-4591-983D-C9D9A0F5833E}"/>
          </ac:graphicFrameMkLst>
        </pc:graphicFrameChg>
        <pc:graphicFrameChg chg="mod modGraphic">
          <ac:chgData name="Paul Haydon" userId="7ee3f522-670a-4115-8bd5-d92d7837670e" providerId="ADAL" clId="{E17CA109-9864-4B18-BEE3-0062864F6A6F}" dt="2021-11-09T08:03:30.511" v="556" actId="242"/>
          <ac:graphicFrameMkLst>
            <pc:docMk/>
            <pc:sldMk cId="3166195341" sldId="602"/>
            <ac:graphicFrameMk id="13" creationId="{8259C97A-354F-495C-8B37-B58864162BD1}"/>
          </ac:graphicFrameMkLst>
        </pc:graphicFrameChg>
      </pc:sldChg>
    </pc:docChg>
  </pc:docChgLst>
  <pc:docChgLst>
    <pc:chgData name="Paul Haydon" userId="7ee3f522-670a-4115-8bd5-d92d7837670e" providerId="ADAL" clId="{602F3BE6-D708-4B1B-B31B-B7430031FD73}"/>
    <pc:docChg chg="undo custSel delSld modSld">
      <pc:chgData name="Paul Haydon" userId="7ee3f522-670a-4115-8bd5-d92d7837670e" providerId="ADAL" clId="{602F3BE6-D708-4B1B-B31B-B7430031FD73}" dt="2022-10-19T14:43:11.975" v="354" actId="47"/>
      <pc:docMkLst>
        <pc:docMk/>
      </pc:docMkLst>
      <pc:sldChg chg="del">
        <pc:chgData name="Paul Haydon" userId="7ee3f522-670a-4115-8bd5-d92d7837670e" providerId="ADAL" clId="{602F3BE6-D708-4B1B-B31B-B7430031FD73}" dt="2022-10-19T14:43:11.975" v="354" actId="47"/>
        <pc:sldMkLst>
          <pc:docMk/>
          <pc:sldMk cId="1411828531" sldId="257"/>
        </pc:sldMkLst>
      </pc:sldChg>
      <pc:sldChg chg="modSp mod">
        <pc:chgData name="Paul Haydon" userId="7ee3f522-670a-4115-8bd5-d92d7837670e" providerId="ADAL" clId="{602F3BE6-D708-4B1B-B31B-B7430031FD73}" dt="2022-10-19T14:12:26.574" v="15" actId="1035"/>
        <pc:sldMkLst>
          <pc:docMk/>
          <pc:sldMk cId="74866069" sldId="282"/>
        </pc:sldMkLst>
        <pc:spChg chg="mod">
          <ac:chgData name="Paul Haydon" userId="7ee3f522-670a-4115-8bd5-d92d7837670e" providerId="ADAL" clId="{602F3BE6-D708-4B1B-B31B-B7430031FD73}" dt="2022-10-19T14:12:19.756" v="13" actId="20577"/>
          <ac:spMkLst>
            <pc:docMk/>
            <pc:sldMk cId="74866069" sldId="282"/>
            <ac:spMk id="15" creationId="{00000000-0000-0000-0000-000000000000}"/>
          </ac:spMkLst>
        </pc:spChg>
        <pc:picChg chg="mod">
          <ac:chgData name="Paul Haydon" userId="7ee3f522-670a-4115-8bd5-d92d7837670e" providerId="ADAL" clId="{602F3BE6-D708-4B1B-B31B-B7430031FD73}" dt="2022-10-19T14:12:26.574" v="15" actId="1035"/>
          <ac:picMkLst>
            <pc:docMk/>
            <pc:sldMk cId="74866069" sldId="282"/>
            <ac:picMk id="12" creationId="{09A53BED-ACA7-4077-A6C9-193182EC5100}"/>
          </ac:picMkLst>
        </pc:picChg>
      </pc:sldChg>
      <pc:sldChg chg="modSp mod">
        <pc:chgData name="Paul Haydon" userId="7ee3f522-670a-4115-8bd5-d92d7837670e" providerId="ADAL" clId="{602F3BE6-D708-4B1B-B31B-B7430031FD73}" dt="2022-10-19T14:13:24.096" v="77" actId="20577"/>
        <pc:sldMkLst>
          <pc:docMk/>
          <pc:sldMk cId="278635992" sldId="284"/>
        </pc:sldMkLst>
        <pc:spChg chg="mod">
          <ac:chgData name="Paul Haydon" userId="7ee3f522-670a-4115-8bd5-d92d7837670e" providerId="ADAL" clId="{602F3BE6-D708-4B1B-B31B-B7430031FD73}" dt="2022-10-19T14:13:24.096" v="77" actId="20577"/>
          <ac:spMkLst>
            <pc:docMk/>
            <pc:sldMk cId="278635992" sldId="284"/>
            <ac:spMk id="18" creationId="{00000000-0000-0000-0000-000000000000}"/>
          </ac:spMkLst>
        </pc:spChg>
      </pc:sldChg>
      <pc:sldChg chg="modSp mod">
        <pc:chgData name="Paul Haydon" userId="7ee3f522-670a-4115-8bd5-d92d7837670e" providerId="ADAL" clId="{602F3BE6-D708-4B1B-B31B-B7430031FD73}" dt="2022-10-19T14:15:03.295" v="102" actId="3064"/>
        <pc:sldMkLst>
          <pc:docMk/>
          <pc:sldMk cId="99974594" sldId="285"/>
        </pc:sldMkLst>
        <pc:spChg chg="mod">
          <ac:chgData name="Paul Haydon" userId="7ee3f522-670a-4115-8bd5-d92d7837670e" providerId="ADAL" clId="{602F3BE6-D708-4B1B-B31B-B7430031FD73}" dt="2022-10-19T14:14:24.339" v="96" actId="20577"/>
          <ac:spMkLst>
            <pc:docMk/>
            <pc:sldMk cId="99974594" sldId="285"/>
            <ac:spMk id="15" creationId="{00000000-0000-0000-0000-000000000000}"/>
          </ac:spMkLst>
        </pc:spChg>
        <pc:graphicFrameChg chg="mod modGraphic">
          <ac:chgData name="Paul Haydon" userId="7ee3f522-670a-4115-8bd5-d92d7837670e" providerId="ADAL" clId="{602F3BE6-D708-4B1B-B31B-B7430031FD73}" dt="2022-10-19T14:15:03.295" v="102" actId="3064"/>
          <ac:graphicFrameMkLst>
            <pc:docMk/>
            <pc:sldMk cId="99974594" sldId="285"/>
            <ac:graphicFrameMk id="10" creationId="{00000000-0000-0000-0000-000000000000}"/>
          </ac:graphicFrameMkLst>
        </pc:graphicFrameChg>
      </pc:sldChg>
      <pc:sldChg chg="modSp mod">
        <pc:chgData name="Paul Haydon" userId="7ee3f522-670a-4115-8bd5-d92d7837670e" providerId="ADAL" clId="{602F3BE6-D708-4B1B-B31B-B7430031FD73}" dt="2022-10-19T14:25:43.544" v="131" actId="242"/>
        <pc:sldMkLst>
          <pc:docMk/>
          <pc:sldMk cId="3985672641" sldId="287"/>
        </pc:sldMkLst>
        <pc:graphicFrameChg chg="mod modGraphic">
          <ac:chgData name="Paul Haydon" userId="7ee3f522-670a-4115-8bd5-d92d7837670e" providerId="ADAL" clId="{602F3BE6-D708-4B1B-B31B-B7430031FD73}" dt="2022-10-19T14:25:22.079" v="128" actId="122"/>
          <ac:graphicFrameMkLst>
            <pc:docMk/>
            <pc:sldMk cId="3985672641" sldId="287"/>
            <ac:graphicFrameMk id="2" creationId="{00000000-0000-0000-0000-000000000000}"/>
          </ac:graphicFrameMkLst>
        </pc:graphicFrameChg>
        <pc:graphicFrameChg chg="mod modGraphic">
          <ac:chgData name="Paul Haydon" userId="7ee3f522-670a-4115-8bd5-d92d7837670e" providerId="ADAL" clId="{602F3BE6-D708-4B1B-B31B-B7430031FD73}" dt="2022-10-19T14:25:43.544" v="131" actId="242"/>
          <ac:graphicFrameMkLst>
            <pc:docMk/>
            <pc:sldMk cId="3985672641" sldId="287"/>
            <ac:graphicFrameMk id="9" creationId="{00000000-0000-0000-0000-000000000000}"/>
          </ac:graphicFrameMkLst>
        </pc:graphicFrameChg>
      </pc:sldChg>
      <pc:sldChg chg="modSp mod">
        <pc:chgData name="Paul Haydon" userId="7ee3f522-670a-4115-8bd5-d92d7837670e" providerId="ADAL" clId="{602F3BE6-D708-4B1B-B31B-B7430031FD73}" dt="2022-10-19T14:31:33.864" v="174" actId="27918"/>
        <pc:sldMkLst>
          <pc:docMk/>
          <pc:sldMk cId="2734911895" sldId="290"/>
        </pc:sldMkLst>
        <pc:graphicFrameChg chg="mod modGraphic">
          <ac:chgData name="Paul Haydon" userId="7ee3f522-670a-4115-8bd5-d92d7837670e" providerId="ADAL" clId="{602F3BE6-D708-4B1B-B31B-B7430031FD73}" dt="2022-10-19T14:30:57.747" v="168" actId="20577"/>
          <ac:graphicFrameMkLst>
            <pc:docMk/>
            <pc:sldMk cId="2734911895" sldId="290"/>
            <ac:graphicFrameMk id="5" creationId="{00000000-0000-0000-0000-000000000000}"/>
          </ac:graphicFrameMkLst>
        </pc:graphicFrameChg>
      </pc:sldChg>
      <pc:sldChg chg="modSp mod">
        <pc:chgData name="Paul Haydon" userId="7ee3f522-670a-4115-8bd5-d92d7837670e" providerId="ADAL" clId="{602F3BE6-D708-4B1B-B31B-B7430031FD73}" dt="2022-10-19T14:39:43.634" v="289" actId="20577"/>
        <pc:sldMkLst>
          <pc:docMk/>
          <pc:sldMk cId="602056378" sldId="291"/>
        </pc:sldMkLst>
        <pc:spChg chg="mod">
          <ac:chgData name="Paul Haydon" userId="7ee3f522-670a-4115-8bd5-d92d7837670e" providerId="ADAL" clId="{602F3BE6-D708-4B1B-B31B-B7430031FD73}" dt="2022-10-19T14:39:43.634" v="289" actId="20577"/>
          <ac:spMkLst>
            <pc:docMk/>
            <pc:sldMk cId="602056378" sldId="291"/>
            <ac:spMk id="7" creationId="{4578DC2C-F272-4085-9C6C-BED88AF23222}"/>
          </ac:spMkLst>
        </pc:spChg>
        <pc:graphicFrameChg chg="mod">
          <ac:chgData name="Paul Haydon" userId="7ee3f522-670a-4115-8bd5-d92d7837670e" providerId="ADAL" clId="{602F3BE6-D708-4B1B-B31B-B7430031FD73}" dt="2022-10-19T14:39:09.152" v="272" actId="20577"/>
          <ac:graphicFrameMkLst>
            <pc:docMk/>
            <pc:sldMk cId="602056378" sldId="291"/>
            <ac:graphicFrameMk id="2" creationId="{00000000-0000-0000-0000-000000000000}"/>
          </ac:graphicFrameMkLst>
        </pc:graphicFrameChg>
      </pc:sldChg>
      <pc:sldChg chg="modSp">
        <pc:chgData name="Paul Haydon" userId="7ee3f522-670a-4115-8bd5-d92d7837670e" providerId="ADAL" clId="{602F3BE6-D708-4B1B-B31B-B7430031FD73}" dt="2022-10-19T14:40:14.584" v="300" actId="20577"/>
        <pc:sldMkLst>
          <pc:docMk/>
          <pc:sldMk cId="1930446020" sldId="292"/>
        </pc:sldMkLst>
        <pc:graphicFrameChg chg="mod">
          <ac:chgData name="Paul Haydon" userId="7ee3f522-670a-4115-8bd5-d92d7837670e" providerId="ADAL" clId="{602F3BE6-D708-4B1B-B31B-B7430031FD73}" dt="2022-10-19T14:40:14.584" v="300" actId="20577"/>
          <ac:graphicFrameMkLst>
            <pc:docMk/>
            <pc:sldMk cId="1930446020" sldId="292"/>
            <ac:graphicFrameMk id="8" creationId="{00000000-0000-0000-0000-000000000000}"/>
          </ac:graphicFrameMkLst>
        </pc:graphicFrameChg>
      </pc:sldChg>
      <pc:sldChg chg="modSp mod">
        <pc:chgData name="Paul Haydon" userId="7ee3f522-670a-4115-8bd5-d92d7837670e" providerId="ADAL" clId="{602F3BE6-D708-4B1B-B31B-B7430031FD73}" dt="2022-10-19T14:41:53.747" v="344" actId="242"/>
        <pc:sldMkLst>
          <pc:docMk/>
          <pc:sldMk cId="4241843894" sldId="293"/>
        </pc:sldMkLst>
        <pc:graphicFrameChg chg="mod">
          <ac:chgData name="Paul Haydon" userId="7ee3f522-670a-4115-8bd5-d92d7837670e" providerId="ADAL" clId="{602F3BE6-D708-4B1B-B31B-B7430031FD73}" dt="2022-10-19T14:40:51.504" v="325" actId="20577"/>
          <ac:graphicFrameMkLst>
            <pc:docMk/>
            <pc:sldMk cId="4241843894" sldId="293"/>
            <ac:graphicFrameMk id="2" creationId="{00000000-0000-0000-0000-000000000000}"/>
          </ac:graphicFrameMkLst>
        </pc:graphicFrameChg>
        <pc:graphicFrameChg chg="mod modGraphic">
          <ac:chgData name="Paul Haydon" userId="7ee3f522-670a-4115-8bd5-d92d7837670e" providerId="ADAL" clId="{602F3BE6-D708-4B1B-B31B-B7430031FD73}" dt="2022-10-19T14:41:53.747" v="344" actId="242"/>
          <ac:graphicFrameMkLst>
            <pc:docMk/>
            <pc:sldMk cId="4241843894" sldId="293"/>
            <ac:graphicFrameMk id="5" creationId="{00000000-0000-0000-0000-000000000000}"/>
          </ac:graphicFrameMkLst>
        </pc:graphicFrameChg>
        <pc:graphicFrameChg chg="mod">
          <ac:chgData name="Paul Haydon" userId="7ee3f522-670a-4115-8bd5-d92d7837670e" providerId="ADAL" clId="{602F3BE6-D708-4B1B-B31B-B7430031FD73}" dt="2022-10-19T14:41:18.704" v="341" actId="20577"/>
          <ac:graphicFrameMkLst>
            <pc:docMk/>
            <pc:sldMk cId="4241843894" sldId="293"/>
            <ac:graphicFrameMk id="9" creationId="{00000000-0000-0000-0000-000000000000}"/>
          </ac:graphicFrameMkLst>
        </pc:graphicFrameChg>
      </pc:sldChg>
      <pc:sldChg chg="del">
        <pc:chgData name="Paul Haydon" userId="7ee3f522-670a-4115-8bd5-d92d7837670e" providerId="ADAL" clId="{602F3BE6-D708-4B1B-B31B-B7430031FD73}" dt="2022-10-19T14:43:11.975" v="354" actId="47"/>
        <pc:sldMkLst>
          <pc:docMk/>
          <pc:sldMk cId="1924472417" sldId="296"/>
        </pc:sldMkLst>
      </pc:sldChg>
      <pc:sldChg chg="del">
        <pc:chgData name="Paul Haydon" userId="7ee3f522-670a-4115-8bd5-d92d7837670e" providerId="ADAL" clId="{602F3BE6-D708-4B1B-B31B-B7430031FD73}" dt="2022-10-19T14:43:11.975" v="354" actId="47"/>
        <pc:sldMkLst>
          <pc:docMk/>
          <pc:sldMk cId="2190053599" sldId="298"/>
        </pc:sldMkLst>
      </pc:sldChg>
      <pc:sldChg chg="del">
        <pc:chgData name="Paul Haydon" userId="7ee3f522-670a-4115-8bd5-d92d7837670e" providerId="ADAL" clId="{602F3BE6-D708-4B1B-B31B-B7430031FD73}" dt="2022-10-19T14:43:11.975" v="354" actId="47"/>
        <pc:sldMkLst>
          <pc:docMk/>
          <pc:sldMk cId="2952965568" sldId="301"/>
        </pc:sldMkLst>
      </pc:sldChg>
      <pc:sldChg chg="del">
        <pc:chgData name="Paul Haydon" userId="7ee3f522-670a-4115-8bd5-d92d7837670e" providerId="ADAL" clId="{602F3BE6-D708-4B1B-B31B-B7430031FD73}" dt="2022-10-19T14:43:11.975" v="354" actId="47"/>
        <pc:sldMkLst>
          <pc:docMk/>
          <pc:sldMk cId="3589215015" sldId="302"/>
        </pc:sldMkLst>
      </pc:sldChg>
      <pc:sldChg chg="del">
        <pc:chgData name="Paul Haydon" userId="7ee3f522-670a-4115-8bd5-d92d7837670e" providerId="ADAL" clId="{602F3BE6-D708-4B1B-B31B-B7430031FD73}" dt="2022-10-19T14:43:11.975" v="354" actId="47"/>
        <pc:sldMkLst>
          <pc:docMk/>
          <pc:sldMk cId="313900415" sldId="303"/>
        </pc:sldMkLst>
      </pc:sldChg>
      <pc:sldChg chg="del">
        <pc:chgData name="Paul Haydon" userId="7ee3f522-670a-4115-8bd5-d92d7837670e" providerId="ADAL" clId="{602F3BE6-D708-4B1B-B31B-B7430031FD73}" dt="2022-10-19T14:43:11.975" v="354" actId="47"/>
        <pc:sldMkLst>
          <pc:docMk/>
          <pc:sldMk cId="2792731342" sldId="304"/>
        </pc:sldMkLst>
      </pc:sldChg>
      <pc:sldChg chg="del">
        <pc:chgData name="Paul Haydon" userId="7ee3f522-670a-4115-8bd5-d92d7837670e" providerId="ADAL" clId="{602F3BE6-D708-4B1B-B31B-B7430031FD73}" dt="2022-10-19T14:43:11.975" v="354" actId="47"/>
        <pc:sldMkLst>
          <pc:docMk/>
          <pc:sldMk cId="4204914491" sldId="305"/>
        </pc:sldMkLst>
      </pc:sldChg>
      <pc:sldChg chg="del">
        <pc:chgData name="Paul Haydon" userId="7ee3f522-670a-4115-8bd5-d92d7837670e" providerId="ADAL" clId="{602F3BE6-D708-4B1B-B31B-B7430031FD73}" dt="2022-10-19T14:43:11.975" v="354" actId="47"/>
        <pc:sldMkLst>
          <pc:docMk/>
          <pc:sldMk cId="3599536412" sldId="308"/>
        </pc:sldMkLst>
      </pc:sldChg>
      <pc:sldChg chg="modSp mod">
        <pc:chgData name="Paul Haydon" userId="7ee3f522-670a-4115-8bd5-d92d7837670e" providerId="ADAL" clId="{602F3BE6-D708-4B1B-B31B-B7430031FD73}" dt="2022-10-19T14:18:54.706" v="125" actId="27918"/>
        <pc:sldMkLst>
          <pc:docMk/>
          <pc:sldMk cId="3289200609" sldId="329"/>
        </pc:sldMkLst>
        <pc:graphicFrameChg chg="mod modGraphic">
          <ac:chgData name="Paul Haydon" userId="7ee3f522-670a-4115-8bd5-d92d7837670e" providerId="ADAL" clId="{602F3BE6-D708-4B1B-B31B-B7430031FD73}" dt="2022-10-19T14:17:25.347" v="110" actId="207"/>
          <ac:graphicFrameMkLst>
            <pc:docMk/>
            <pc:sldMk cId="3289200609" sldId="329"/>
            <ac:graphicFrameMk id="6" creationId="{00000000-0000-0000-0000-000000000000}"/>
          </ac:graphicFrameMkLst>
        </pc:graphicFrameChg>
      </pc:sldChg>
      <pc:sldChg chg="addSp delSp modSp mod">
        <pc:chgData name="Paul Haydon" userId="7ee3f522-670a-4115-8bd5-d92d7837670e" providerId="ADAL" clId="{602F3BE6-D708-4B1B-B31B-B7430031FD73}" dt="2022-10-19T14:29:53.249" v="160"/>
        <pc:sldMkLst>
          <pc:docMk/>
          <pc:sldMk cId="3654289311" sldId="350"/>
        </pc:sldMkLst>
        <pc:graphicFrameChg chg="add del mod modGraphic">
          <ac:chgData name="Paul Haydon" userId="7ee3f522-670a-4115-8bd5-d92d7837670e" providerId="ADAL" clId="{602F3BE6-D708-4B1B-B31B-B7430031FD73}" dt="2022-10-19T14:27:06.805" v="141" actId="207"/>
          <ac:graphicFrameMkLst>
            <pc:docMk/>
            <pc:sldMk cId="3654289311" sldId="350"/>
            <ac:graphicFrameMk id="6" creationId="{00000000-0000-0000-0000-000000000000}"/>
          </ac:graphicFrameMkLst>
        </pc:graphicFrameChg>
        <pc:graphicFrameChg chg="mod">
          <ac:chgData name="Paul Haydon" userId="7ee3f522-670a-4115-8bd5-d92d7837670e" providerId="ADAL" clId="{602F3BE6-D708-4B1B-B31B-B7430031FD73}" dt="2022-10-19T14:28:29.718" v="152"/>
          <ac:graphicFrameMkLst>
            <pc:docMk/>
            <pc:sldMk cId="3654289311" sldId="350"/>
            <ac:graphicFrameMk id="7" creationId="{00000000-0000-0000-0000-000000000000}"/>
          </ac:graphicFrameMkLst>
        </pc:graphicFrameChg>
        <pc:graphicFrameChg chg="mod">
          <ac:chgData name="Paul Haydon" userId="7ee3f522-670a-4115-8bd5-d92d7837670e" providerId="ADAL" clId="{602F3BE6-D708-4B1B-B31B-B7430031FD73}" dt="2022-10-19T14:29:53.249" v="160"/>
          <ac:graphicFrameMkLst>
            <pc:docMk/>
            <pc:sldMk cId="3654289311" sldId="350"/>
            <ac:graphicFrameMk id="11" creationId="{00000000-0000-0000-0000-000000000000}"/>
          </ac:graphicFrameMkLst>
        </pc:graphicFrameChg>
      </pc:sldChg>
      <pc:sldChg chg="modSp mod">
        <pc:chgData name="Paul Haydon" userId="7ee3f522-670a-4115-8bd5-d92d7837670e" providerId="ADAL" clId="{602F3BE6-D708-4B1B-B31B-B7430031FD73}" dt="2022-10-19T14:14:15.855" v="94" actId="20577"/>
        <pc:sldMkLst>
          <pc:docMk/>
          <pc:sldMk cId="2908327554" sldId="367"/>
        </pc:sldMkLst>
        <pc:spChg chg="mod">
          <ac:chgData name="Paul Haydon" userId="7ee3f522-670a-4115-8bd5-d92d7837670e" providerId="ADAL" clId="{602F3BE6-D708-4B1B-B31B-B7430031FD73}" dt="2022-10-19T14:14:15.855" v="94" actId="20577"/>
          <ac:spMkLst>
            <pc:docMk/>
            <pc:sldMk cId="2908327554" sldId="367"/>
            <ac:spMk id="18" creationId="{00000000-0000-0000-0000-000000000000}"/>
          </ac:spMkLst>
        </pc:spChg>
      </pc:sldChg>
      <pc:sldChg chg="del">
        <pc:chgData name="Paul Haydon" userId="7ee3f522-670a-4115-8bd5-d92d7837670e" providerId="ADAL" clId="{602F3BE6-D708-4B1B-B31B-B7430031FD73}" dt="2022-10-19T14:43:11.975" v="354" actId="47"/>
        <pc:sldMkLst>
          <pc:docMk/>
          <pc:sldMk cId="95097911" sldId="382"/>
        </pc:sldMkLst>
      </pc:sldChg>
      <pc:sldChg chg="del">
        <pc:chgData name="Paul Haydon" userId="7ee3f522-670a-4115-8bd5-d92d7837670e" providerId="ADAL" clId="{602F3BE6-D708-4B1B-B31B-B7430031FD73}" dt="2022-10-19T14:43:11.975" v="354" actId="47"/>
        <pc:sldMkLst>
          <pc:docMk/>
          <pc:sldMk cId="2592746285" sldId="418"/>
        </pc:sldMkLst>
      </pc:sldChg>
      <pc:sldChg chg="del">
        <pc:chgData name="Paul Haydon" userId="7ee3f522-670a-4115-8bd5-d92d7837670e" providerId="ADAL" clId="{602F3BE6-D708-4B1B-B31B-B7430031FD73}" dt="2022-10-19T14:43:11.975" v="354" actId="47"/>
        <pc:sldMkLst>
          <pc:docMk/>
          <pc:sldMk cId="609453262" sldId="419"/>
        </pc:sldMkLst>
      </pc:sldChg>
      <pc:sldChg chg="del">
        <pc:chgData name="Paul Haydon" userId="7ee3f522-670a-4115-8bd5-d92d7837670e" providerId="ADAL" clId="{602F3BE6-D708-4B1B-B31B-B7430031FD73}" dt="2022-10-19T14:43:11.975" v="354" actId="47"/>
        <pc:sldMkLst>
          <pc:docMk/>
          <pc:sldMk cId="1193698903" sldId="420"/>
        </pc:sldMkLst>
      </pc:sldChg>
      <pc:sldChg chg="del">
        <pc:chgData name="Paul Haydon" userId="7ee3f522-670a-4115-8bd5-d92d7837670e" providerId="ADAL" clId="{602F3BE6-D708-4B1B-B31B-B7430031FD73}" dt="2022-10-19T14:43:11.975" v="354" actId="47"/>
        <pc:sldMkLst>
          <pc:docMk/>
          <pc:sldMk cId="980920689" sldId="421"/>
        </pc:sldMkLst>
      </pc:sldChg>
      <pc:sldChg chg="del">
        <pc:chgData name="Paul Haydon" userId="7ee3f522-670a-4115-8bd5-d92d7837670e" providerId="ADAL" clId="{602F3BE6-D708-4B1B-B31B-B7430031FD73}" dt="2022-10-19T14:43:11.975" v="354" actId="47"/>
        <pc:sldMkLst>
          <pc:docMk/>
          <pc:sldMk cId="2712369575" sldId="422"/>
        </pc:sldMkLst>
      </pc:sldChg>
      <pc:sldChg chg="del">
        <pc:chgData name="Paul Haydon" userId="7ee3f522-670a-4115-8bd5-d92d7837670e" providerId="ADAL" clId="{602F3BE6-D708-4B1B-B31B-B7430031FD73}" dt="2022-10-19T14:43:11.975" v="354" actId="47"/>
        <pc:sldMkLst>
          <pc:docMk/>
          <pc:sldMk cId="142924109" sldId="423"/>
        </pc:sldMkLst>
      </pc:sldChg>
      <pc:sldChg chg="del">
        <pc:chgData name="Paul Haydon" userId="7ee3f522-670a-4115-8bd5-d92d7837670e" providerId="ADAL" clId="{602F3BE6-D708-4B1B-B31B-B7430031FD73}" dt="2022-10-19T14:43:11.975" v="354" actId="47"/>
        <pc:sldMkLst>
          <pc:docMk/>
          <pc:sldMk cId="59385961" sldId="424"/>
        </pc:sldMkLst>
      </pc:sldChg>
      <pc:sldChg chg="del">
        <pc:chgData name="Paul Haydon" userId="7ee3f522-670a-4115-8bd5-d92d7837670e" providerId="ADAL" clId="{602F3BE6-D708-4B1B-B31B-B7430031FD73}" dt="2022-10-19T14:43:11.975" v="354" actId="47"/>
        <pc:sldMkLst>
          <pc:docMk/>
          <pc:sldMk cId="831921902" sldId="425"/>
        </pc:sldMkLst>
      </pc:sldChg>
      <pc:sldChg chg="del">
        <pc:chgData name="Paul Haydon" userId="7ee3f522-670a-4115-8bd5-d92d7837670e" providerId="ADAL" clId="{602F3BE6-D708-4B1B-B31B-B7430031FD73}" dt="2022-10-19T14:43:11.975" v="354" actId="47"/>
        <pc:sldMkLst>
          <pc:docMk/>
          <pc:sldMk cId="436175819" sldId="426"/>
        </pc:sldMkLst>
      </pc:sldChg>
      <pc:sldChg chg="modSp mod">
        <pc:chgData name="Paul Haydon" userId="7ee3f522-670a-4115-8bd5-d92d7837670e" providerId="ADAL" clId="{602F3BE6-D708-4B1B-B31B-B7430031FD73}" dt="2022-10-19T14:43:01.150" v="353" actId="242"/>
        <pc:sldMkLst>
          <pc:docMk/>
          <pc:sldMk cId="3166195341" sldId="602"/>
        </pc:sldMkLst>
        <pc:graphicFrameChg chg="mod modGraphic">
          <ac:chgData name="Paul Haydon" userId="7ee3f522-670a-4115-8bd5-d92d7837670e" providerId="ADAL" clId="{602F3BE6-D708-4B1B-B31B-B7430031FD73}" dt="2022-10-19T14:42:25.278" v="347" actId="242"/>
          <ac:graphicFrameMkLst>
            <pc:docMk/>
            <pc:sldMk cId="3166195341" sldId="602"/>
            <ac:graphicFrameMk id="5" creationId="{00000000-0000-0000-0000-000000000000}"/>
          </ac:graphicFrameMkLst>
        </pc:graphicFrameChg>
        <pc:graphicFrameChg chg="mod modGraphic">
          <ac:chgData name="Paul Haydon" userId="7ee3f522-670a-4115-8bd5-d92d7837670e" providerId="ADAL" clId="{602F3BE6-D708-4B1B-B31B-B7430031FD73}" dt="2022-10-19T14:42:43.424" v="350" actId="242"/>
          <ac:graphicFrameMkLst>
            <pc:docMk/>
            <pc:sldMk cId="3166195341" sldId="602"/>
            <ac:graphicFrameMk id="11" creationId="{36937B75-2345-4591-983D-C9D9A0F5833E}"/>
          </ac:graphicFrameMkLst>
        </pc:graphicFrameChg>
        <pc:graphicFrameChg chg="mod modGraphic">
          <ac:chgData name="Paul Haydon" userId="7ee3f522-670a-4115-8bd5-d92d7837670e" providerId="ADAL" clId="{602F3BE6-D708-4B1B-B31B-B7430031FD73}" dt="2022-10-19T14:43:01.150" v="353" actId="242"/>
          <ac:graphicFrameMkLst>
            <pc:docMk/>
            <pc:sldMk cId="3166195341" sldId="602"/>
            <ac:graphicFrameMk id="13" creationId="{8259C97A-354F-495C-8B37-B58864162BD1}"/>
          </ac:graphicFrameMkLst>
        </pc:graphicFrameChg>
      </pc:sld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xml"/><Relationship Id="rId1" Type="http://schemas.microsoft.com/office/2011/relationships/chartStyle" Target="style1.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2.xml"/><Relationship Id="rId1" Type="http://schemas.microsoft.com/office/2011/relationships/chartStyle" Target="style2.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3.xml"/><Relationship Id="rId1" Type="http://schemas.microsoft.com/office/2011/relationships/chartStyle" Target="style3.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4.xml"/><Relationship Id="rId1" Type="http://schemas.microsoft.com/office/2011/relationships/chartStyle" Target="style4.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pPr>
            <a:r>
              <a:rPr lang="en-GB" sz="1100" dirty="0"/>
              <a:t>All</a:t>
            </a:r>
            <a:r>
              <a:rPr lang="en-GB" sz="1100" baseline="0" dirty="0"/>
              <a:t> s</a:t>
            </a:r>
            <a:r>
              <a:rPr lang="en-GB" sz="1100" dirty="0"/>
              <a:t>taying trips (000’s)</a:t>
            </a:r>
          </a:p>
        </c:rich>
      </c:tx>
      <c:overlay val="0"/>
    </c:title>
    <c:autoTitleDeleted val="0"/>
    <c:plotArea>
      <c:layout/>
      <c:barChart>
        <c:barDir val="col"/>
        <c:grouping val="clustered"/>
        <c:varyColors val="0"/>
        <c:ser>
          <c:idx val="0"/>
          <c:order val="0"/>
          <c:tx>
            <c:strRef>
              <c:f>Sheet1!$B$1</c:f>
              <c:strCache>
                <c:ptCount val="1"/>
                <c:pt idx="0">
                  <c:v>Column1</c:v>
                </c:pt>
              </c:strCache>
            </c:strRef>
          </c:tx>
          <c:spPr>
            <a:solidFill>
              <a:schemeClr val="bg1">
                <a:lumMod val="65000"/>
              </a:schemeClr>
            </a:solidFill>
          </c:spPr>
          <c:invertIfNegative val="0"/>
          <c:dPt>
            <c:idx val="0"/>
            <c:invertIfNegative val="0"/>
            <c:bubble3D val="0"/>
            <c:spPr>
              <a:solidFill>
                <a:schemeClr val="accent6">
                  <a:lumMod val="75000"/>
                </a:schemeClr>
              </a:solidFill>
            </c:spPr>
            <c:extLst>
              <c:ext xmlns:c16="http://schemas.microsoft.com/office/drawing/2014/chart" uri="{C3380CC4-5D6E-409C-BE32-E72D297353CC}">
                <c16:uniqueId val="{00000001-CC2C-412F-974F-87F80C653251}"/>
              </c:ext>
            </c:extLst>
          </c:dPt>
          <c:dPt>
            <c:idx val="1"/>
            <c:invertIfNegative val="0"/>
            <c:bubble3D val="0"/>
            <c:extLst>
              <c:ext xmlns:c16="http://schemas.microsoft.com/office/drawing/2014/chart" uri="{C3380CC4-5D6E-409C-BE32-E72D297353CC}">
                <c16:uniqueId val="{00000002-CC2C-412F-974F-87F80C653251}"/>
              </c:ext>
            </c:extLst>
          </c:dPt>
          <c:dPt>
            <c:idx val="2"/>
            <c:invertIfNegative val="0"/>
            <c:bubble3D val="0"/>
            <c:extLst>
              <c:ext xmlns:c16="http://schemas.microsoft.com/office/drawing/2014/chart" uri="{C3380CC4-5D6E-409C-BE32-E72D297353CC}">
                <c16:uniqueId val="{00000003-CC2C-412F-974F-87F80C653251}"/>
              </c:ext>
            </c:extLst>
          </c:dPt>
          <c:dPt>
            <c:idx val="3"/>
            <c:invertIfNegative val="0"/>
            <c:bubble3D val="0"/>
            <c:extLst>
              <c:ext xmlns:c16="http://schemas.microsoft.com/office/drawing/2014/chart" uri="{C3380CC4-5D6E-409C-BE32-E72D297353CC}">
                <c16:uniqueId val="{00000004-CC2C-412F-974F-87F80C653251}"/>
              </c:ext>
            </c:extLst>
          </c:dPt>
          <c:dPt>
            <c:idx val="4"/>
            <c:invertIfNegative val="0"/>
            <c:bubble3D val="0"/>
            <c:extLst>
              <c:ext xmlns:c16="http://schemas.microsoft.com/office/drawing/2014/chart" uri="{C3380CC4-5D6E-409C-BE32-E72D297353CC}">
                <c16:uniqueId val="{00000005-CC2C-412F-974F-87F80C653251}"/>
              </c:ext>
            </c:extLst>
          </c:dPt>
          <c:dPt>
            <c:idx val="5"/>
            <c:invertIfNegative val="0"/>
            <c:bubble3D val="0"/>
            <c:extLst>
              <c:ext xmlns:c16="http://schemas.microsoft.com/office/drawing/2014/chart" uri="{C3380CC4-5D6E-409C-BE32-E72D297353CC}">
                <c16:uniqueId val="{00000006-CC2C-412F-974F-87F80C653251}"/>
              </c:ext>
            </c:extLst>
          </c:dPt>
          <c:dPt>
            <c:idx val="6"/>
            <c:invertIfNegative val="0"/>
            <c:bubble3D val="0"/>
            <c:extLst>
              <c:ext xmlns:c16="http://schemas.microsoft.com/office/drawing/2014/chart" uri="{C3380CC4-5D6E-409C-BE32-E72D297353CC}">
                <c16:uniqueId val="{00000007-CC2C-412F-974F-87F80C653251}"/>
              </c:ext>
            </c:extLst>
          </c:dPt>
          <c:dPt>
            <c:idx val="7"/>
            <c:invertIfNegative val="0"/>
            <c:bubble3D val="0"/>
            <c:extLst>
              <c:ext xmlns:c16="http://schemas.microsoft.com/office/drawing/2014/chart" uri="{C3380CC4-5D6E-409C-BE32-E72D297353CC}">
                <c16:uniqueId val="{00000008-CC2C-412F-974F-87F80C653251}"/>
              </c:ext>
            </c:extLst>
          </c:dPt>
          <c:dLbls>
            <c:spPr>
              <a:noFill/>
              <a:ln>
                <a:noFill/>
              </a:ln>
              <a:effectLst/>
            </c:spPr>
            <c:txPr>
              <a:bodyPr/>
              <a:lstStyle/>
              <a:p>
                <a:pPr>
                  <a:defRPr sz="9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8"/>
                <c:pt idx="0">
                  <c:v>East Devon</c:v>
                </c:pt>
                <c:pt idx="1">
                  <c:v>Exeter</c:v>
                </c:pt>
                <c:pt idx="2">
                  <c:v>Mid Devon</c:v>
                </c:pt>
                <c:pt idx="3">
                  <c:v>North Devon</c:v>
                </c:pt>
                <c:pt idx="4">
                  <c:v>Plymouth</c:v>
                </c:pt>
                <c:pt idx="5">
                  <c:v>Teignbridge</c:v>
                </c:pt>
                <c:pt idx="6">
                  <c:v>Torbay</c:v>
                </c:pt>
                <c:pt idx="7">
                  <c:v>Torridge</c:v>
                </c:pt>
              </c:strCache>
            </c:strRef>
          </c:cat>
          <c:val>
            <c:numRef>
              <c:f>Sheet1!$B$2:$B$11</c:f>
              <c:numCache>
                <c:formatCode>#,##0</c:formatCode>
                <c:ptCount val="8"/>
                <c:pt idx="0">
                  <c:v>567</c:v>
                </c:pt>
                <c:pt idx="1">
                  <c:v>304</c:v>
                </c:pt>
                <c:pt idx="2">
                  <c:v>143</c:v>
                </c:pt>
                <c:pt idx="3">
                  <c:v>783</c:v>
                </c:pt>
                <c:pt idx="4">
                  <c:v>430</c:v>
                </c:pt>
                <c:pt idx="5">
                  <c:v>409.6</c:v>
                </c:pt>
                <c:pt idx="6">
                  <c:v>882.7</c:v>
                </c:pt>
                <c:pt idx="7">
                  <c:v>179.9</c:v>
                </c:pt>
              </c:numCache>
            </c:numRef>
          </c:val>
          <c:extLst>
            <c:ext xmlns:c16="http://schemas.microsoft.com/office/drawing/2014/chart" uri="{C3380CC4-5D6E-409C-BE32-E72D297353CC}">
              <c16:uniqueId val="{00000009-CC2C-412F-974F-87F80C653251}"/>
            </c:ext>
          </c:extLst>
        </c:ser>
        <c:dLbls>
          <c:showLegendKey val="0"/>
          <c:showVal val="0"/>
          <c:showCatName val="0"/>
          <c:showSerName val="0"/>
          <c:showPercent val="0"/>
          <c:showBubbleSize val="0"/>
        </c:dLbls>
        <c:gapWidth val="55"/>
        <c:axId val="386687312"/>
        <c:axId val="386687704"/>
      </c:barChart>
      <c:catAx>
        <c:axId val="386687312"/>
        <c:scaling>
          <c:orientation val="minMax"/>
        </c:scaling>
        <c:delete val="0"/>
        <c:axPos val="b"/>
        <c:numFmt formatCode="General" sourceLinked="0"/>
        <c:majorTickMark val="none"/>
        <c:minorTickMark val="none"/>
        <c:tickLblPos val="nextTo"/>
        <c:txPr>
          <a:bodyPr/>
          <a:lstStyle/>
          <a:p>
            <a:pPr>
              <a:defRPr sz="800"/>
            </a:pPr>
            <a:endParaRPr lang="en-US"/>
          </a:p>
        </c:txPr>
        <c:crossAx val="386687704"/>
        <c:crosses val="autoZero"/>
        <c:auto val="1"/>
        <c:lblAlgn val="ctr"/>
        <c:lblOffset val="100"/>
        <c:noMultiLvlLbl val="0"/>
      </c:catAx>
      <c:valAx>
        <c:axId val="386687704"/>
        <c:scaling>
          <c:orientation val="minMax"/>
        </c:scaling>
        <c:delete val="0"/>
        <c:axPos val="l"/>
        <c:majorGridlines/>
        <c:numFmt formatCode="#,##0" sourceLinked="1"/>
        <c:majorTickMark val="none"/>
        <c:minorTickMark val="none"/>
        <c:tickLblPos val="nextTo"/>
        <c:txPr>
          <a:bodyPr/>
          <a:lstStyle/>
          <a:p>
            <a:pPr>
              <a:defRPr sz="800"/>
            </a:pPr>
            <a:endParaRPr lang="en-US"/>
          </a:p>
        </c:txPr>
        <c:crossAx val="386687312"/>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pPr>
            <a:r>
              <a:rPr lang="en-GB" sz="1100" dirty="0"/>
              <a:t>Seasonality</a:t>
            </a:r>
            <a:r>
              <a:rPr lang="en-GB" sz="1100" baseline="0" dirty="0"/>
              <a:t> - spend</a:t>
            </a:r>
            <a:endParaRPr lang="en-GB" sz="1100" dirty="0"/>
          </a:p>
        </c:rich>
      </c:tx>
      <c:overlay val="0"/>
    </c:title>
    <c:autoTitleDeleted val="0"/>
    <c:plotArea>
      <c:layout>
        <c:manualLayout>
          <c:layoutTarget val="inner"/>
          <c:xMode val="edge"/>
          <c:yMode val="edge"/>
          <c:x val="0.16037995991516249"/>
          <c:y val="0.16740994678350951"/>
          <c:w val="0.80327924522750593"/>
          <c:h val="0.48375785077301131"/>
        </c:manualLayout>
      </c:layout>
      <c:lineChart>
        <c:grouping val="standard"/>
        <c:varyColors val="0"/>
        <c:ser>
          <c:idx val="0"/>
          <c:order val="0"/>
          <c:tx>
            <c:strRef>
              <c:f>Sheet1!$B$1</c:f>
              <c:strCache>
                <c:ptCount val="1"/>
                <c:pt idx="0">
                  <c:v>UK spend (mn's)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0.0</c:formatCode>
                <c:ptCount val="12"/>
                <c:pt idx="0">
                  <c:v>0.55447835960699499</c:v>
                </c:pt>
                <c:pt idx="1">
                  <c:v>0.56324407920523711</c:v>
                </c:pt>
                <c:pt idx="2">
                  <c:v>0.85555124810787242</c:v>
                </c:pt>
                <c:pt idx="3">
                  <c:v>23.028159600164301</c:v>
                </c:pt>
                <c:pt idx="4">
                  <c:v>67.925729090792714</c:v>
                </c:pt>
                <c:pt idx="5">
                  <c:v>153.13988498971099</c:v>
                </c:pt>
                <c:pt idx="6">
                  <c:v>180.42290864907449</c:v>
                </c:pt>
                <c:pt idx="7">
                  <c:v>293.92873612106843</c:v>
                </c:pt>
                <c:pt idx="8">
                  <c:v>102.98850318805573</c:v>
                </c:pt>
                <c:pt idx="9">
                  <c:v>58.631672869091311</c:v>
                </c:pt>
                <c:pt idx="10">
                  <c:v>76.846667114967957</c:v>
                </c:pt>
                <c:pt idx="11">
                  <c:v>38.110464690154039</c:v>
                </c:pt>
              </c:numCache>
            </c:numRef>
          </c:val>
          <c:smooth val="0"/>
          <c:extLst>
            <c:ext xmlns:c16="http://schemas.microsoft.com/office/drawing/2014/chart" uri="{C3380CC4-5D6E-409C-BE32-E72D297353CC}">
              <c16:uniqueId val="{00000000-632A-44F7-A0ED-20E599E56E37}"/>
            </c:ext>
          </c:extLst>
        </c:ser>
        <c:ser>
          <c:idx val="1"/>
          <c:order val="1"/>
          <c:tx>
            <c:strRef>
              <c:f>Sheet1!$C$1</c:f>
              <c:strCache>
                <c:ptCount val="1"/>
                <c:pt idx="0">
                  <c:v>OS spend (mn's)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0.0</c:formatCode>
                <c:ptCount val="12"/>
                <c:pt idx="0">
                  <c:v>0.26702612951149179</c:v>
                </c:pt>
                <c:pt idx="1">
                  <c:v>0.38337322879864172</c:v>
                </c:pt>
                <c:pt idx="2">
                  <c:v>0.39100254678468438</c:v>
                </c:pt>
                <c:pt idx="3">
                  <c:v>0.72604780707314776</c:v>
                </c:pt>
                <c:pt idx="4">
                  <c:v>0.60687329328588846</c:v>
                </c:pt>
                <c:pt idx="5">
                  <c:v>0.74988270983059935</c:v>
                </c:pt>
                <c:pt idx="6">
                  <c:v>9.6835984136143196</c:v>
                </c:pt>
                <c:pt idx="7">
                  <c:v>11.815208127303004</c:v>
                </c:pt>
                <c:pt idx="8">
                  <c:v>4.6743155864459052</c:v>
                </c:pt>
                <c:pt idx="9">
                  <c:v>4.2266828299502199</c:v>
                </c:pt>
                <c:pt idx="10">
                  <c:v>3.458195042686544</c:v>
                </c:pt>
                <c:pt idx="11">
                  <c:v>0.63779428471554667</c:v>
                </c:pt>
              </c:numCache>
            </c:numRef>
          </c:val>
          <c:smooth val="0"/>
          <c:extLst>
            <c:ext xmlns:c16="http://schemas.microsoft.com/office/drawing/2014/chart" uri="{C3380CC4-5D6E-409C-BE32-E72D297353CC}">
              <c16:uniqueId val="{00000001-632A-44F7-A0ED-20E599E56E37}"/>
            </c:ext>
          </c:extLst>
        </c:ser>
        <c:ser>
          <c:idx val="2"/>
          <c:order val="2"/>
          <c:tx>
            <c:strRef>
              <c:f>Sheet1!$D$1</c:f>
              <c:strCache>
                <c:ptCount val="1"/>
                <c:pt idx="0">
                  <c:v>Total spend (mn's)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Sheet1!$D$2:$D$13</c:f>
              <c:numCache>
                <c:formatCode>0.0</c:formatCode>
                <c:ptCount val="12"/>
                <c:pt idx="0">
                  <c:v>0.82150448911848684</c:v>
                </c:pt>
                <c:pt idx="1">
                  <c:v>0.94661730800387889</c:v>
                </c:pt>
                <c:pt idx="2">
                  <c:v>1.2465537948925567</c:v>
                </c:pt>
                <c:pt idx="3">
                  <c:v>23.754207407237448</c:v>
                </c:pt>
                <c:pt idx="4">
                  <c:v>68.532602384078601</c:v>
                </c:pt>
                <c:pt idx="5">
                  <c:v>153.88976769954158</c:v>
                </c:pt>
                <c:pt idx="6">
                  <c:v>190.10650706268882</c:v>
                </c:pt>
                <c:pt idx="7">
                  <c:v>305.74394424837141</c:v>
                </c:pt>
                <c:pt idx="8">
                  <c:v>107.66281877450163</c:v>
                </c:pt>
                <c:pt idx="9">
                  <c:v>62.858355699041532</c:v>
                </c:pt>
                <c:pt idx="10">
                  <c:v>80.304862157654497</c:v>
                </c:pt>
                <c:pt idx="11">
                  <c:v>38.748258974869586</c:v>
                </c:pt>
              </c:numCache>
            </c:numRef>
          </c:val>
          <c:smooth val="0"/>
          <c:extLst>
            <c:ext xmlns:c16="http://schemas.microsoft.com/office/drawing/2014/chart" uri="{C3380CC4-5D6E-409C-BE32-E72D297353CC}">
              <c16:uniqueId val="{00000002-632A-44F7-A0ED-20E599E56E37}"/>
            </c:ext>
          </c:extLst>
        </c:ser>
        <c:dLbls>
          <c:showLegendKey val="0"/>
          <c:showVal val="0"/>
          <c:showCatName val="0"/>
          <c:showSerName val="0"/>
          <c:showPercent val="0"/>
          <c:showBubbleSize val="0"/>
        </c:dLbls>
        <c:marker val="1"/>
        <c:smooth val="0"/>
        <c:axId val="433750440"/>
        <c:axId val="433750048"/>
      </c:lineChart>
      <c:catAx>
        <c:axId val="433750440"/>
        <c:scaling>
          <c:orientation val="minMax"/>
        </c:scaling>
        <c:delete val="0"/>
        <c:axPos val="b"/>
        <c:numFmt formatCode="General" sourceLinked="0"/>
        <c:majorTickMark val="none"/>
        <c:minorTickMark val="none"/>
        <c:tickLblPos val="nextTo"/>
        <c:crossAx val="433750048"/>
        <c:crosses val="autoZero"/>
        <c:auto val="1"/>
        <c:lblAlgn val="ctr"/>
        <c:lblOffset val="100"/>
        <c:noMultiLvlLbl val="0"/>
      </c:catAx>
      <c:valAx>
        <c:axId val="433750048"/>
        <c:scaling>
          <c:orientation val="minMax"/>
        </c:scaling>
        <c:delete val="1"/>
        <c:axPos val="l"/>
        <c:majorGridlines/>
        <c:numFmt formatCode="0.0" sourceLinked="1"/>
        <c:majorTickMark val="none"/>
        <c:minorTickMark val="none"/>
        <c:tickLblPos val="nextTo"/>
        <c:crossAx val="433750440"/>
        <c:crosses val="autoZero"/>
        <c:crossBetween val="between"/>
      </c:valAx>
      <c:dTable>
        <c:showHorzBorder val="1"/>
        <c:showVertBorder val="1"/>
        <c:showOutline val="1"/>
        <c:showKeys val="1"/>
        <c:txPr>
          <a:bodyPr/>
          <a:lstStyle/>
          <a:p>
            <a:pPr rtl="0">
              <a:defRPr sz="900"/>
            </a:pPr>
            <a:endParaRPr lang="en-US"/>
          </a:p>
        </c:txPr>
      </c:dTable>
    </c:plotArea>
    <c:plotVisOnly val="1"/>
    <c:dispBlanksAs val="gap"/>
    <c:showDLblsOverMax val="0"/>
  </c:chart>
  <c:txPr>
    <a:bodyPr/>
    <a:lstStyle/>
    <a:p>
      <a:pPr>
        <a:defRPr sz="1800"/>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sz="1200"/>
            </a:pPr>
            <a:r>
              <a:rPr lang="en-US" sz="1200" dirty="0"/>
              <a:t>Day visits</a:t>
            </a:r>
          </a:p>
        </c:rich>
      </c:tx>
      <c:overlay val="0"/>
    </c:title>
    <c:autoTitleDeleted val="0"/>
    <c:view3D>
      <c:rotX val="30"/>
      <c:rotY val="0"/>
      <c:rAngAx val="0"/>
    </c:view3D>
    <c:floor>
      <c:thickness val="0"/>
    </c:floor>
    <c:sideWall>
      <c:thickness val="0"/>
    </c:sideWall>
    <c:backWall>
      <c:thickness val="0"/>
    </c:backWall>
    <c:plotArea>
      <c:layout/>
      <c:pie3DChart>
        <c:varyColors val="1"/>
        <c:ser>
          <c:idx val="0"/>
          <c:order val="0"/>
          <c:tx>
            <c:strRef>
              <c:f>Sheet1!$B$1</c:f>
              <c:strCache>
                <c:ptCount val="1"/>
                <c:pt idx="0">
                  <c:v>Trips</c:v>
                </c:pt>
              </c:strCache>
            </c:strRef>
          </c:tx>
          <c:dLbls>
            <c:dLbl>
              <c:idx val="0"/>
              <c:layout>
                <c:manualLayout>
                  <c:x val="-7.2472009168650167E-2"/>
                  <c:y val="0.42997614462590578"/>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4C4-405F-A9FE-0E28579BC142}"/>
                </c:ext>
              </c:extLst>
            </c:dLbl>
            <c:dLbl>
              <c:idx val="1"/>
              <c:layout>
                <c:manualLayout>
                  <c:x val="3.6302565458873316E-2"/>
                  <c:y val="0.13960987359429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4C4-405F-A9FE-0E28579BC142}"/>
                </c:ext>
              </c:extLst>
            </c:dLbl>
            <c:dLbl>
              <c:idx val="2"/>
              <c:layout>
                <c:manualLayout>
                  <c:x val="-3.2659239178347878E-2"/>
                  <c:y val="-1.9151035687392758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4C4-405F-A9FE-0E28579BC142}"/>
                </c:ext>
              </c:extLst>
            </c:dLbl>
            <c:spPr>
              <a:noFill/>
              <a:ln>
                <a:noFill/>
              </a:ln>
              <a:effectLst/>
            </c:spPr>
            <c:txPr>
              <a:bodyPr/>
              <a:lstStyle/>
              <a:p>
                <a:pPr>
                  <a:defRPr sz="1100"/>
                </a:pPr>
                <a:endParaRPr lang="en-US"/>
              </a:p>
            </c:txPr>
            <c:showLegendKey val="0"/>
            <c:showVal val="1"/>
            <c:showCatName val="1"/>
            <c:showSerName val="0"/>
            <c:showPercent val="0"/>
            <c:showBubbleSize val="0"/>
            <c:showLeaderLines val="1"/>
            <c:extLst>
              <c:ext xmlns:c15="http://schemas.microsoft.com/office/drawing/2012/chart" uri="{CE6537A1-D6FC-4f65-9D91-7224C49458BB}"/>
            </c:extLst>
          </c:dLbls>
          <c:cat>
            <c:strRef>
              <c:f>Sheet1!$A$2:$A$4</c:f>
              <c:strCache>
                <c:ptCount val="3"/>
                <c:pt idx="0">
                  <c:v>Urban visits</c:v>
                </c:pt>
                <c:pt idx="1">
                  <c:v>Countryside visits</c:v>
                </c:pt>
                <c:pt idx="2">
                  <c:v>Coastal visits</c:v>
                </c:pt>
              </c:strCache>
            </c:strRef>
          </c:cat>
          <c:val>
            <c:numRef>
              <c:f>Sheet1!$B$2:$B$4</c:f>
              <c:numCache>
                <c:formatCode>#,##0</c:formatCode>
                <c:ptCount val="3"/>
                <c:pt idx="0">
                  <c:v>11824000</c:v>
                </c:pt>
                <c:pt idx="1">
                  <c:v>4427000</c:v>
                </c:pt>
                <c:pt idx="2">
                  <c:v>5986000</c:v>
                </c:pt>
              </c:numCache>
            </c:numRef>
          </c:val>
          <c:extLst>
            <c:ext xmlns:c16="http://schemas.microsoft.com/office/drawing/2014/chart" uri="{C3380CC4-5D6E-409C-BE32-E72D297353CC}">
              <c16:uniqueId val="{00000003-A4C4-405F-A9FE-0E28579BC142}"/>
            </c:ext>
          </c:extLst>
        </c:ser>
        <c:dLbls>
          <c:showLegendKey val="0"/>
          <c:showVal val="0"/>
          <c:showCatName val="1"/>
          <c:showSerName val="0"/>
          <c:showPercent val="0"/>
          <c:showBubbleSize val="0"/>
          <c:showLeaderLines val="1"/>
        </c:dLbls>
      </c:pie3DChart>
    </c:plotArea>
    <c:plotVisOnly val="1"/>
    <c:dispBlanksAs val="gap"/>
    <c:showDLblsOverMax val="0"/>
  </c:chart>
  <c:txPr>
    <a:bodyPr/>
    <a:lstStyle/>
    <a:p>
      <a:pPr>
        <a:defRPr sz="1800"/>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sz="1200"/>
            </a:pPr>
            <a:r>
              <a:rPr lang="en-US" sz="1200" dirty="0"/>
              <a:t>Day visit spend</a:t>
            </a:r>
          </a:p>
        </c:rich>
      </c:tx>
      <c:overlay val="0"/>
    </c:title>
    <c:autoTitleDeleted val="0"/>
    <c:view3D>
      <c:rotX val="30"/>
      <c:rotY val="0"/>
      <c:rAngAx val="0"/>
    </c:view3D>
    <c:floor>
      <c:thickness val="0"/>
    </c:floor>
    <c:sideWall>
      <c:thickness val="0"/>
    </c:sideWall>
    <c:backWall>
      <c:thickness val="0"/>
    </c:backWall>
    <c:plotArea>
      <c:layout/>
      <c:pie3DChart>
        <c:varyColors val="1"/>
        <c:ser>
          <c:idx val="0"/>
          <c:order val="0"/>
          <c:tx>
            <c:strRef>
              <c:f>Sheet1!$B$1</c:f>
              <c:strCache>
                <c:ptCount val="1"/>
                <c:pt idx="0">
                  <c:v>Spend</c:v>
                </c:pt>
              </c:strCache>
            </c:strRef>
          </c:tx>
          <c:dLbls>
            <c:dLbl>
              <c:idx val="0"/>
              <c:layout>
                <c:manualLayout>
                  <c:x val="-5.2940139292954984E-3"/>
                  <c:y val="0.1017332950659804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0-B689-483F-AB0C-8587E7CA3C33}"/>
                </c:ext>
              </c:extLst>
            </c:dLbl>
            <c:dLbl>
              <c:idx val="1"/>
              <c:layout>
                <c:manualLayout>
                  <c:x val="-2.1547760733492023E-2"/>
                  <c:y val="1.9122489476477923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689-483F-AB0C-8587E7CA3C33}"/>
                </c:ext>
              </c:extLst>
            </c:dLbl>
            <c:dLbl>
              <c:idx val="2"/>
              <c:layout>
                <c:manualLayout>
                  <c:x val="-3.2659239178347878E-2"/>
                  <c:y val="-1.9151035687392758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689-483F-AB0C-8587E7CA3C33}"/>
                </c:ext>
              </c:extLst>
            </c:dLbl>
            <c:spPr>
              <a:noFill/>
              <a:ln>
                <a:noFill/>
              </a:ln>
              <a:effectLst/>
            </c:spPr>
            <c:txPr>
              <a:bodyPr/>
              <a:lstStyle/>
              <a:p>
                <a:pPr>
                  <a:defRPr sz="1100"/>
                </a:pPr>
                <a:endParaRPr lang="en-US"/>
              </a:p>
            </c:txPr>
            <c:showLegendKey val="0"/>
            <c:showVal val="1"/>
            <c:showCatName val="1"/>
            <c:showSerName val="0"/>
            <c:showPercent val="0"/>
            <c:showBubbleSize val="0"/>
            <c:showLeaderLines val="1"/>
            <c:extLst>
              <c:ext xmlns:c15="http://schemas.microsoft.com/office/drawing/2012/chart" uri="{CE6537A1-D6FC-4f65-9D91-7224C49458BB}"/>
            </c:extLst>
          </c:dLbls>
          <c:cat>
            <c:strRef>
              <c:f>Sheet1!$A$2:$A$4</c:f>
              <c:strCache>
                <c:ptCount val="3"/>
                <c:pt idx="0">
                  <c:v>Urban visits</c:v>
                </c:pt>
                <c:pt idx="1">
                  <c:v>Countryside visits</c:v>
                </c:pt>
                <c:pt idx="2">
                  <c:v>Coastal visits</c:v>
                </c:pt>
              </c:strCache>
            </c:strRef>
          </c:cat>
          <c:val>
            <c:numRef>
              <c:f>Sheet1!$B$2:$B$4</c:f>
              <c:numCache>
                <c:formatCode>"£"#,##0</c:formatCode>
                <c:ptCount val="3"/>
                <c:pt idx="0">
                  <c:v>513329000</c:v>
                </c:pt>
                <c:pt idx="1">
                  <c:v>132439000</c:v>
                </c:pt>
                <c:pt idx="2">
                  <c:v>182444000</c:v>
                </c:pt>
              </c:numCache>
            </c:numRef>
          </c:val>
          <c:extLst>
            <c:ext xmlns:c16="http://schemas.microsoft.com/office/drawing/2014/chart" uri="{C3380CC4-5D6E-409C-BE32-E72D297353CC}">
              <c16:uniqueId val="{00000003-B689-483F-AB0C-8587E7CA3C33}"/>
            </c:ext>
          </c:extLst>
        </c:ser>
        <c:dLbls>
          <c:showLegendKey val="0"/>
          <c:showVal val="0"/>
          <c:showCatName val="1"/>
          <c:showSerName val="0"/>
          <c:showPercent val="0"/>
          <c:showBubbleSize val="0"/>
          <c:showLeaderLines val="1"/>
        </c:dLbls>
      </c:pie3DChart>
    </c:plotArea>
    <c:plotVisOnly val="1"/>
    <c:dispBlanksAs val="gap"/>
    <c:showDLblsOverMax val="0"/>
  </c:chart>
  <c:txPr>
    <a:bodyPr/>
    <a:lstStyle/>
    <a:p>
      <a:pPr>
        <a:defRPr sz="1800"/>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pPr>
            <a:r>
              <a:rPr lang="en-GB" sz="1100" dirty="0"/>
              <a:t>Seasonality</a:t>
            </a:r>
            <a:r>
              <a:rPr lang="en-GB" sz="1100" baseline="0" dirty="0"/>
              <a:t> - day visits (000’s)</a:t>
            </a:r>
            <a:endParaRPr lang="en-GB" sz="1100" dirty="0"/>
          </a:p>
        </c:rich>
      </c:tx>
      <c:overlay val="0"/>
    </c:title>
    <c:autoTitleDeleted val="0"/>
    <c:plotArea>
      <c:layout>
        <c:manualLayout>
          <c:layoutTarget val="inner"/>
          <c:xMode val="edge"/>
          <c:yMode val="edge"/>
          <c:x val="0.14847387639595719"/>
          <c:y val="0.16740994678350951"/>
          <c:w val="0.75322332662993863"/>
          <c:h val="0.48375785077301131"/>
        </c:manualLayout>
      </c:layout>
      <c:lineChart>
        <c:grouping val="standard"/>
        <c:varyColors val="0"/>
        <c:ser>
          <c:idx val="0"/>
          <c:order val="0"/>
          <c:tx>
            <c:strRef>
              <c:f>Sheet1!$B$1</c:f>
              <c:strCache>
                <c:ptCount val="1"/>
                <c:pt idx="0">
                  <c:v>Urban(000's)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0.0</c:formatCode>
                <c:ptCount val="12"/>
                <c:pt idx="0">
                  <c:v>54.775914304888829</c:v>
                </c:pt>
                <c:pt idx="1">
                  <c:v>74.482173980174551</c:v>
                </c:pt>
                <c:pt idx="2">
                  <c:v>85.468349651660546</c:v>
                </c:pt>
                <c:pt idx="3">
                  <c:v>384.11279439815331</c:v>
                </c:pt>
                <c:pt idx="4">
                  <c:v>1112.9415304514202</c:v>
                </c:pt>
                <c:pt idx="5">
                  <c:v>1865.699688821506</c:v>
                </c:pt>
                <c:pt idx="6">
                  <c:v>1395.2209525495566</c:v>
                </c:pt>
                <c:pt idx="7">
                  <c:v>1572.6256088234593</c:v>
                </c:pt>
                <c:pt idx="8">
                  <c:v>1807.4864367233772</c:v>
                </c:pt>
                <c:pt idx="9">
                  <c:v>1207.8341659998248</c:v>
                </c:pt>
                <c:pt idx="10">
                  <c:v>891.73310889547099</c:v>
                </c:pt>
                <c:pt idx="11">
                  <c:v>1371.6192754005067</c:v>
                </c:pt>
              </c:numCache>
            </c:numRef>
          </c:val>
          <c:smooth val="0"/>
          <c:extLst>
            <c:ext xmlns:c16="http://schemas.microsoft.com/office/drawing/2014/chart" uri="{C3380CC4-5D6E-409C-BE32-E72D297353CC}">
              <c16:uniqueId val="{00000000-7838-47A1-8DB7-3A2805723340}"/>
            </c:ext>
          </c:extLst>
        </c:ser>
        <c:ser>
          <c:idx val="1"/>
          <c:order val="1"/>
          <c:tx>
            <c:strRef>
              <c:f>Sheet1!$C$1</c:f>
              <c:strCache>
                <c:ptCount val="1"/>
                <c:pt idx="0">
                  <c:v>Rural (000's)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0.0</c:formatCode>
                <c:ptCount val="12"/>
                <c:pt idx="0">
                  <c:v>11.954320223509015</c:v>
                </c:pt>
                <c:pt idx="1">
                  <c:v>39.508944069356971</c:v>
                </c:pt>
                <c:pt idx="2">
                  <c:v>47.562197057779272</c:v>
                </c:pt>
                <c:pt idx="3">
                  <c:v>186.2381174433412</c:v>
                </c:pt>
                <c:pt idx="4">
                  <c:v>384.5844257972492</c:v>
                </c:pt>
                <c:pt idx="5">
                  <c:v>752.95320996752889</c:v>
                </c:pt>
                <c:pt idx="6">
                  <c:v>585.15060047330462</c:v>
                </c:pt>
                <c:pt idx="7">
                  <c:v>735.60526399009848</c:v>
                </c:pt>
                <c:pt idx="8">
                  <c:v>501.96178055710044</c:v>
                </c:pt>
                <c:pt idx="9">
                  <c:v>312.27321660210771</c:v>
                </c:pt>
                <c:pt idx="10">
                  <c:v>335.50351667214272</c:v>
                </c:pt>
                <c:pt idx="11">
                  <c:v>533.70440714648089</c:v>
                </c:pt>
              </c:numCache>
            </c:numRef>
          </c:val>
          <c:smooth val="0"/>
          <c:extLst>
            <c:ext xmlns:c16="http://schemas.microsoft.com/office/drawing/2014/chart" uri="{C3380CC4-5D6E-409C-BE32-E72D297353CC}">
              <c16:uniqueId val="{00000001-7838-47A1-8DB7-3A2805723340}"/>
            </c:ext>
          </c:extLst>
        </c:ser>
        <c:ser>
          <c:idx val="2"/>
          <c:order val="2"/>
          <c:tx>
            <c:strRef>
              <c:f>Sheet1!$D$1</c:f>
              <c:strCache>
                <c:ptCount val="1"/>
                <c:pt idx="0">
                  <c:v>Coastal (000's)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Sheet1!$D$2:$D$13</c:f>
              <c:numCache>
                <c:formatCode>0.0</c:formatCode>
                <c:ptCount val="12"/>
                <c:pt idx="0">
                  <c:v>18.938672646379736</c:v>
                </c:pt>
                <c:pt idx="1">
                  <c:v>16.225679404334013</c:v>
                </c:pt>
                <c:pt idx="2">
                  <c:v>20.13587556917318</c:v>
                </c:pt>
                <c:pt idx="3">
                  <c:v>387.25684258722703</c:v>
                </c:pt>
                <c:pt idx="4">
                  <c:v>621.13532143178054</c:v>
                </c:pt>
                <c:pt idx="5">
                  <c:v>580.18469869064052</c:v>
                </c:pt>
                <c:pt idx="6">
                  <c:v>1083.2254378167331</c:v>
                </c:pt>
                <c:pt idx="7">
                  <c:v>991.40503579843471</c:v>
                </c:pt>
                <c:pt idx="8">
                  <c:v>959.35407141348446</c:v>
                </c:pt>
                <c:pt idx="9">
                  <c:v>336.73467803629603</c:v>
                </c:pt>
                <c:pt idx="10">
                  <c:v>536.56540849326984</c:v>
                </c:pt>
                <c:pt idx="11">
                  <c:v>434.83827811224756</c:v>
                </c:pt>
              </c:numCache>
            </c:numRef>
          </c:val>
          <c:smooth val="0"/>
          <c:extLst>
            <c:ext xmlns:c16="http://schemas.microsoft.com/office/drawing/2014/chart" uri="{C3380CC4-5D6E-409C-BE32-E72D297353CC}">
              <c16:uniqueId val="{00000002-7838-47A1-8DB7-3A2805723340}"/>
            </c:ext>
          </c:extLst>
        </c:ser>
        <c:ser>
          <c:idx val="3"/>
          <c:order val="3"/>
          <c:tx>
            <c:strRef>
              <c:f>Sheet1!$E$1</c:f>
              <c:strCache>
                <c:ptCount val="1"/>
                <c:pt idx="0">
                  <c:v>Total (000's)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Sheet1!$E$2:$E$13</c:f>
              <c:numCache>
                <c:formatCode>0.0</c:formatCode>
                <c:ptCount val="12"/>
                <c:pt idx="0">
                  <c:v>85.668907174777587</c:v>
                </c:pt>
                <c:pt idx="1">
                  <c:v>130.21679745386555</c:v>
                </c:pt>
                <c:pt idx="2">
                  <c:v>153.16642227861303</c:v>
                </c:pt>
                <c:pt idx="3">
                  <c:v>957.60775442872148</c:v>
                </c:pt>
                <c:pt idx="4">
                  <c:v>2118.66127768045</c:v>
                </c:pt>
                <c:pt idx="5">
                  <c:v>3198.8375974796759</c:v>
                </c:pt>
                <c:pt idx="6">
                  <c:v>3063.5969908395941</c:v>
                </c:pt>
                <c:pt idx="7">
                  <c:v>3299.6359086119924</c:v>
                </c:pt>
                <c:pt idx="8">
                  <c:v>3268.8022886939621</c:v>
                </c:pt>
                <c:pt idx="9">
                  <c:v>1856.8420606382288</c:v>
                </c:pt>
                <c:pt idx="10">
                  <c:v>1763.8020340608834</c:v>
                </c:pt>
                <c:pt idx="11">
                  <c:v>2340.1619606592353</c:v>
                </c:pt>
              </c:numCache>
            </c:numRef>
          </c:val>
          <c:smooth val="0"/>
          <c:extLst>
            <c:ext xmlns:c16="http://schemas.microsoft.com/office/drawing/2014/chart" uri="{C3380CC4-5D6E-409C-BE32-E72D297353CC}">
              <c16:uniqueId val="{00000003-7838-47A1-8DB7-3A2805723340}"/>
            </c:ext>
          </c:extLst>
        </c:ser>
        <c:dLbls>
          <c:showLegendKey val="0"/>
          <c:showVal val="0"/>
          <c:showCatName val="0"/>
          <c:showSerName val="0"/>
          <c:showPercent val="0"/>
          <c:showBubbleSize val="0"/>
        </c:dLbls>
        <c:marker val="1"/>
        <c:smooth val="0"/>
        <c:axId val="433613744"/>
        <c:axId val="433614136"/>
      </c:lineChart>
      <c:catAx>
        <c:axId val="433613744"/>
        <c:scaling>
          <c:orientation val="minMax"/>
        </c:scaling>
        <c:delete val="0"/>
        <c:axPos val="b"/>
        <c:numFmt formatCode="General" sourceLinked="0"/>
        <c:majorTickMark val="none"/>
        <c:minorTickMark val="none"/>
        <c:tickLblPos val="nextTo"/>
        <c:crossAx val="433614136"/>
        <c:crosses val="autoZero"/>
        <c:auto val="1"/>
        <c:lblAlgn val="ctr"/>
        <c:lblOffset val="100"/>
        <c:noMultiLvlLbl val="0"/>
      </c:catAx>
      <c:valAx>
        <c:axId val="433614136"/>
        <c:scaling>
          <c:orientation val="minMax"/>
        </c:scaling>
        <c:delete val="1"/>
        <c:axPos val="l"/>
        <c:majorGridlines/>
        <c:numFmt formatCode="0.0" sourceLinked="1"/>
        <c:majorTickMark val="none"/>
        <c:minorTickMark val="none"/>
        <c:tickLblPos val="nextTo"/>
        <c:crossAx val="433613744"/>
        <c:crosses val="autoZero"/>
        <c:crossBetween val="between"/>
      </c:valAx>
      <c:dTable>
        <c:showHorzBorder val="1"/>
        <c:showVertBorder val="1"/>
        <c:showOutline val="1"/>
        <c:showKeys val="1"/>
        <c:txPr>
          <a:bodyPr/>
          <a:lstStyle/>
          <a:p>
            <a:pPr rtl="0">
              <a:defRPr sz="900"/>
            </a:pPr>
            <a:endParaRPr lang="en-US"/>
          </a:p>
        </c:txPr>
      </c:dTable>
    </c:plotArea>
    <c:plotVisOnly val="1"/>
    <c:dispBlanksAs val="gap"/>
    <c:showDLblsOverMax val="0"/>
  </c:chart>
  <c:txPr>
    <a:bodyPr/>
    <a:lstStyle/>
    <a:p>
      <a:pPr>
        <a:defRPr sz="1800"/>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pPr>
            <a:r>
              <a:rPr lang="en-GB" sz="1100" dirty="0"/>
              <a:t>Seasonality</a:t>
            </a:r>
            <a:r>
              <a:rPr lang="en-GB" sz="1100" baseline="0" dirty="0"/>
              <a:t> - day visit spend (millions)</a:t>
            </a:r>
            <a:endParaRPr lang="en-GB" sz="1100" dirty="0"/>
          </a:p>
        </c:rich>
      </c:tx>
      <c:overlay val="0"/>
    </c:title>
    <c:autoTitleDeleted val="0"/>
    <c:plotArea>
      <c:layout>
        <c:manualLayout>
          <c:layoutTarget val="inner"/>
          <c:xMode val="edge"/>
          <c:yMode val="edge"/>
          <c:x val="0.14847387639595719"/>
          <c:y val="0.16740994678350951"/>
          <c:w val="0.75322332662993863"/>
          <c:h val="0.48375785077301131"/>
        </c:manualLayout>
      </c:layout>
      <c:lineChart>
        <c:grouping val="standard"/>
        <c:varyColors val="0"/>
        <c:ser>
          <c:idx val="0"/>
          <c:order val="0"/>
          <c:tx>
            <c:strRef>
              <c:f>Sheet1!$B$1</c:f>
              <c:strCache>
                <c:ptCount val="1"/>
                <c:pt idx="0">
                  <c:v>Urban (mn)</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0.0</c:formatCode>
                <c:ptCount val="12"/>
                <c:pt idx="0">
                  <c:v>2.9026667011558609</c:v>
                </c:pt>
                <c:pt idx="1">
                  <c:v>2.4233748751795021</c:v>
                </c:pt>
                <c:pt idx="2">
                  <c:v>4.6712631121235182</c:v>
                </c:pt>
                <c:pt idx="3">
                  <c:v>16.580864638322161</c:v>
                </c:pt>
                <c:pt idx="4">
                  <c:v>44.983917252260838</c:v>
                </c:pt>
                <c:pt idx="5">
                  <c:v>45.878825227508742</c:v>
                </c:pt>
                <c:pt idx="6">
                  <c:v>49.477234324488165</c:v>
                </c:pt>
                <c:pt idx="7">
                  <c:v>74.299173334428403</c:v>
                </c:pt>
                <c:pt idx="8">
                  <c:v>80.042535970418399</c:v>
                </c:pt>
                <c:pt idx="9">
                  <c:v>78.280935181656133</c:v>
                </c:pt>
                <c:pt idx="10">
                  <c:v>35.678387891213077</c:v>
                </c:pt>
                <c:pt idx="11">
                  <c:v>78.109821491245171</c:v>
                </c:pt>
              </c:numCache>
            </c:numRef>
          </c:val>
          <c:smooth val="0"/>
          <c:extLst>
            <c:ext xmlns:c16="http://schemas.microsoft.com/office/drawing/2014/chart" uri="{C3380CC4-5D6E-409C-BE32-E72D297353CC}">
              <c16:uniqueId val="{00000000-F52A-406B-8CB0-CB886BEA3B0B}"/>
            </c:ext>
          </c:extLst>
        </c:ser>
        <c:ser>
          <c:idx val="1"/>
          <c:order val="1"/>
          <c:tx>
            <c:strRef>
              <c:f>Sheet1!$C$1</c:f>
              <c:strCache>
                <c:ptCount val="1"/>
                <c:pt idx="0">
                  <c:v>Rural (mn)</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0.0</c:formatCode>
                <c:ptCount val="12"/>
                <c:pt idx="0">
                  <c:v>0.21962613474958376</c:v>
                </c:pt>
                <c:pt idx="1">
                  <c:v>1.3238070995903155</c:v>
                </c:pt>
                <c:pt idx="2">
                  <c:v>1.0624449177082327</c:v>
                </c:pt>
                <c:pt idx="3">
                  <c:v>5.3703604755258931</c:v>
                </c:pt>
                <c:pt idx="4">
                  <c:v>18.840322926333382</c:v>
                </c:pt>
                <c:pt idx="5">
                  <c:v>18.675931324763798</c:v>
                </c:pt>
                <c:pt idx="6">
                  <c:v>15.794911345368503</c:v>
                </c:pt>
                <c:pt idx="7">
                  <c:v>25.950370903586492</c:v>
                </c:pt>
                <c:pt idx="8">
                  <c:v>21.453814853327799</c:v>
                </c:pt>
                <c:pt idx="9">
                  <c:v>6.0266449207863726</c:v>
                </c:pt>
                <c:pt idx="10">
                  <c:v>5.5082214828740756</c:v>
                </c:pt>
                <c:pt idx="11">
                  <c:v>12.212543615385544</c:v>
                </c:pt>
              </c:numCache>
            </c:numRef>
          </c:val>
          <c:smooth val="0"/>
          <c:extLst>
            <c:ext xmlns:c16="http://schemas.microsoft.com/office/drawing/2014/chart" uri="{C3380CC4-5D6E-409C-BE32-E72D297353CC}">
              <c16:uniqueId val="{00000001-F52A-406B-8CB0-CB886BEA3B0B}"/>
            </c:ext>
          </c:extLst>
        </c:ser>
        <c:ser>
          <c:idx val="2"/>
          <c:order val="2"/>
          <c:tx>
            <c:strRef>
              <c:f>Sheet1!$D$1</c:f>
              <c:strCache>
                <c:ptCount val="1"/>
                <c:pt idx="0">
                  <c:v>Coastal (mn)</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Sheet1!$D$2:$D$13</c:f>
              <c:numCache>
                <c:formatCode>0.0</c:formatCode>
                <c:ptCount val="12"/>
                <c:pt idx="0">
                  <c:v>0.96623096466164415</c:v>
                </c:pt>
                <c:pt idx="1">
                  <c:v>0.33333354235526863</c:v>
                </c:pt>
                <c:pt idx="2">
                  <c:v>0.76041892181105875</c:v>
                </c:pt>
                <c:pt idx="3">
                  <c:v>14.803623823678638</c:v>
                </c:pt>
                <c:pt idx="4">
                  <c:v>20.506381849203926</c:v>
                </c:pt>
                <c:pt idx="5">
                  <c:v>16.161579930618977</c:v>
                </c:pt>
                <c:pt idx="6">
                  <c:v>14.884360895531934</c:v>
                </c:pt>
                <c:pt idx="7">
                  <c:v>33.938690384336489</c:v>
                </c:pt>
                <c:pt idx="8">
                  <c:v>21.903224998250955</c:v>
                </c:pt>
                <c:pt idx="9">
                  <c:v>15.611810070680347</c:v>
                </c:pt>
                <c:pt idx="10">
                  <c:v>16.786885327947108</c:v>
                </c:pt>
                <c:pt idx="11">
                  <c:v>25.787459290923643</c:v>
                </c:pt>
              </c:numCache>
            </c:numRef>
          </c:val>
          <c:smooth val="0"/>
          <c:extLst>
            <c:ext xmlns:c16="http://schemas.microsoft.com/office/drawing/2014/chart" uri="{C3380CC4-5D6E-409C-BE32-E72D297353CC}">
              <c16:uniqueId val="{00000002-F52A-406B-8CB0-CB886BEA3B0B}"/>
            </c:ext>
          </c:extLst>
        </c:ser>
        <c:ser>
          <c:idx val="3"/>
          <c:order val="3"/>
          <c:tx>
            <c:strRef>
              <c:f>Sheet1!$E$1</c:f>
              <c:strCache>
                <c:ptCount val="1"/>
                <c:pt idx="0">
                  <c:v>Total (mn)</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Sheet1!$E$2:$E$13</c:f>
              <c:numCache>
                <c:formatCode>0.0</c:formatCode>
                <c:ptCount val="12"/>
                <c:pt idx="0">
                  <c:v>4.0885238005670894</c:v>
                </c:pt>
                <c:pt idx="1">
                  <c:v>4.080515517125086</c:v>
                </c:pt>
                <c:pt idx="2">
                  <c:v>6.4941269516428104</c:v>
                </c:pt>
                <c:pt idx="3">
                  <c:v>36.754848937526688</c:v>
                </c:pt>
                <c:pt idx="4">
                  <c:v>84.330622027798142</c:v>
                </c:pt>
                <c:pt idx="5">
                  <c:v>80.716336482891521</c:v>
                </c:pt>
                <c:pt idx="6">
                  <c:v>80.156506565388611</c:v>
                </c:pt>
                <c:pt idx="7">
                  <c:v>134.18823462235139</c:v>
                </c:pt>
                <c:pt idx="8">
                  <c:v>123.39957582199713</c:v>
                </c:pt>
                <c:pt idx="9">
                  <c:v>99.919390173122849</c:v>
                </c:pt>
                <c:pt idx="10">
                  <c:v>57.973494702034252</c:v>
                </c:pt>
                <c:pt idx="11">
                  <c:v>116.10982439755435</c:v>
                </c:pt>
              </c:numCache>
            </c:numRef>
          </c:val>
          <c:smooth val="0"/>
          <c:extLst>
            <c:ext xmlns:c16="http://schemas.microsoft.com/office/drawing/2014/chart" uri="{C3380CC4-5D6E-409C-BE32-E72D297353CC}">
              <c16:uniqueId val="{00000003-F52A-406B-8CB0-CB886BEA3B0B}"/>
            </c:ext>
          </c:extLst>
        </c:ser>
        <c:dLbls>
          <c:showLegendKey val="0"/>
          <c:showVal val="0"/>
          <c:showCatName val="0"/>
          <c:showSerName val="0"/>
          <c:showPercent val="0"/>
          <c:showBubbleSize val="0"/>
        </c:dLbls>
        <c:marker val="1"/>
        <c:smooth val="0"/>
        <c:axId val="435807328"/>
        <c:axId val="435807720"/>
      </c:lineChart>
      <c:catAx>
        <c:axId val="435807328"/>
        <c:scaling>
          <c:orientation val="minMax"/>
        </c:scaling>
        <c:delete val="0"/>
        <c:axPos val="b"/>
        <c:numFmt formatCode="General" sourceLinked="0"/>
        <c:majorTickMark val="none"/>
        <c:minorTickMark val="none"/>
        <c:tickLblPos val="nextTo"/>
        <c:crossAx val="435807720"/>
        <c:crosses val="autoZero"/>
        <c:auto val="1"/>
        <c:lblAlgn val="ctr"/>
        <c:lblOffset val="100"/>
        <c:noMultiLvlLbl val="0"/>
      </c:catAx>
      <c:valAx>
        <c:axId val="435807720"/>
        <c:scaling>
          <c:orientation val="minMax"/>
        </c:scaling>
        <c:delete val="1"/>
        <c:axPos val="l"/>
        <c:majorGridlines/>
        <c:numFmt formatCode="0.0" sourceLinked="1"/>
        <c:majorTickMark val="none"/>
        <c:minorTickMark val="none"/>
        <c:tickLblPos val="nextTo"/>
        <c:crossAx val="435807328"/>
        <c:crosses val="autoZero"/>
        <c:crossBetween val="between"/>
      </c:valAx>
      <c:dTable>
        <c:showHorzBorder val="1"/>
        <c:showVertBorder val="1"/>
        <c:showOutline val="1"/>
        <c:showKeys val="1"/>
        <c:txPr>
          <a:bodyPr/>
          <a:lstStyle/>
          <a:p>
            <a:pPr rtl="0">
              <a:defRPr sz="900"/>
            </a:pPr>
            <a:endParaRPr lang="en-US"/>
          </a:p>
        </c:txPr>
      </c:dTable>
    </c:plotArea>
    <c:plotVisOnly val="1"/>
    <c:dispBlanksAs val="gap"/>
    <c:showDLblsOverMax val="0"/>
  </c:chart>
  <c:txPr>
    <a:bodyPr/>
    <a:lstStyle/>
    <a:p>
      <a:pPr>
        <a:defRPr sz="1800"/>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100" b="1" i="0" u="none" strike="noStrike" kern="1200" spc="0" baseline="0">
                <a:solidFill>
                  <a:schemeClr val="tx1"/>
                </a:solidFill>
                <a:latin typeface="+mn-lt"/>
                <a:ea typeface="+mn-ea"/>
                <a:cs typeface="+mn-cs"/>
              </a:defRPr>
            </a:pPr>
            <a:r>
              <a:rPr lang="en-US" sz="1100" b="1" dirty="0">
                <a:solidFill>
                  <a:schemeClr val="tx1"/>
                </a:solidFill>
              </a:rPr>
              <a:t>Proportions</a:t>
            </a:r>
            <a:r>
              <a:rPr lang="en-US" sz="1100" b="1" baseline="0" dirty="0">
                <a:solidFill>
                  <a:schemeClr val="tx1"/>
                </a:solidFill>
              </a:rPr>
              <a:t> of staying visitor measures change</a:t>
            </a:r>
            <a:endParaRPr lang="en-US" sz="1100" b="1" dirty="0">
              <a:solidFill>
                <a:schemeClr val="tx1"/>
              </a:solidFill>
            </a:endParaRPr>
          </a:p>
        </c:rich>
      </c:tx>
      <c:layout>
        <c:manualLayout>
          <c:xMode val="edge"/>
          <c:yMode val="edge"/>
          <c:x val="0.37702039824181288"/>
          <c:y val="1.5633858192091295E-2"/>
        </c:manualLayout>
      </c:layout>
      <c:overlay val="0"/>
      <c:spPr>
        <a:noFill/>
        <a:ln>
          <a:noFill/>
        </a:ln>
        <a:effectLst/>
      </c:spPr>
      <c:txPr>
        <a:bodyPr rot="0" spcFirstLastPara="1" vertOverflow="ellipsis" vert="horz" wrap="square" anchor="ctr" anchorCtr="1"/>
        <a:lstStyle/>
        <a:p>
          <a:pPr>
            <a:defRPr sz="1100" b="1" i="0" u="none" strike="noStrike" kern="1200" spc="0" baseline="0">
              <a:solidFill>
                <a:schemeClr val="tx1"/>
              </a:solidFill>
              <a:latin typeface="+mn-lt"/>
              <a:ea typeface="+mn-ea"/>
              <a:cs typeface="+mn-cs"/>
            </a:defRPr>
          </a:pPr>
          <a:endParaRPr lang="en-US"/>
        </a:p>
      </c:txPr>
    </c:title>
    <c:autoTitleDeleted val="0"/>
    <c:plotArea>
      <c:layout>
        <c:manualLayout>
          <c:layoutTarget val="inner"/>
          <c:xMode val="edge"/>
          <c:yMode val="edge"/>
          <c:x val="8.721346226389888E-2"/>
          <c:y val="7.7740176675250711E-2"/>
          <c:w val="0.90045520888572095"/>
          <c:h val="0.70808579959499363"/>
        </c:manualLayout>
      </c:layout>
      <c:barChart>
        <c:barDir val="col"/>
        <c:grouping val="clustered"/>
        <c:varyColors val="0"/>
        <c:ser>
          <c:idx val="0"/>
          <c:order val="0"/>
          <c:tx>
            <c:strRef>
              <c:f>Sheet1!$B$1</c:f>
              <c:strCache>
                <c:ptCount val="1"/>
                <c:pt idx="0">
                  <c:v>Trips</c:v>
                </c:pt>
              </c:strCache>
            </c:strRef>
          </c:tx>
          <c:spPr>
            <a:solidFill>
              <a:srgbClr val="92D050"/>
            </a:solidFill>
            <a:ln>
              <a:solidFill>
                <a:srgbClr val="92D050"/>
              </a:solidFill>
            </a:ln>
            <a:effectLst/>
          </c:spPr>
          <c:invertIfNegative val="0"/>
          <c:cat>
            <c:numRef>
              <c:f>Sheet1!$A$2:$A$13</c:f>
              <c:numCache>
                <c:formatCode>mmm\-yy</c:formatCode>
                <c:ptCount val="1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numCache>
            </c:numRef>
          </c:cat>
          <c:val>
            <c:numRef>
              <c:f>Sheet1!$B$2:$B$13</c:f>
              <c:numCache>
                <c:formatCode>0%</c:formatCode>
                <c:ptCount val="12"/>
                <c:pt idx="0">
                  <c:v>-0.98900449988968175</c:v>
                </c:pt>
                <c:pt idx="1">
                  <c:v>-0.97988085866784758</c:v>
                </c:pt>
                <c:pt idx="2">
                  <c:v>-0.98071435072140167</c:v>
                </c:pt>
                <c:pt idx="3">
                  <c:v>-0.83696767992872312</c:v>
                </c:pt>
                <c:pt idx="4">
                  <c:v>-0.45554549028140667</c:v>
                </c:pt>
                <c:pt idx="5">
                  <c:v>-6.5465704047039885E-2</c:v>
                </c:pt>
                <c:pt idx="6">
                  <c:v>-2.7746809518468529E-3</c:v>
                </c:pt>
                <c:pt idx="7">
                  <c:v>0.16603436531337201</c:v>
                </c:pt>
                <c:pt idx="8">
                  <c:v>0.14820176785219341</c:v>
                </c:pt>
                <c:pt idx="9">
                  <c:v>8.4020241118801797E-2</c:v>
                </c:pt>
                <c:pt idx="10">
                  <c:v>-2.0124679088605713E-2</c:v>
                </c:pt>
                <c:pt idx="11">
                  <c:v>-0.45145571701576115</c:v>
                </c:pt>
              </c:numCache>
            </c:numRef>
          </c:val>
          <c:extLst>
            <c:ext xmlns:c16="http://schemas.microsoft.com/office/drawing/2014/chart" uri="{C3380CC4-5D6E-409C-BE32-E72D297353CC}">
              <c16:uniqueId val="{00000000-22DA-43DE-9BCF-0711FB8E5F10}"/>
            </c:ext>
          </c:extLst>
        </c:ser>
        <c:ser>
          <c:idx val="1"/>
          <c:order val="1"/>
          <c:tx>
            <c:strRef>
              <c:f>Sheet1!$C$1</c:f>
              <c:strCache>
                <c:ptCount val="1"/>
                <c:pt idx="0">
                  <c:v>Nights</c:v>
                </c:pt>
              </c:strCache>
            </c:strRef>
          </c:tx>
          <c:spPr>
            <a:solidFill>
              <a:schemeClr val="accent2"/>
            </a:solidFill>
            <a:ln>
              <a:noFill/>
            </a:ln>
            <a:effectLst/>
          </c:spPr>
          <c:invertIfNegative val="0"/>
          <c:cat>
            <c:numRef>
              <c:f>Sheet1!$A$2:$A$13</c:f>
              <c:numCache>
                <c:formatCode>mmm\-yy</c:formatCode>
                <c:ptCount val="1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numCache>
            </c:numRef>
          </c:cat>
          <c:val>
            <c:numRef>
              <c:f>Sheet1!$C$2:$C$13</c:f>
              <c:numCache>
                <c:formatCode>0%</c:formatCode>
                <c:ptCount val="12"/>
                <c:pt idx="0">
                  <c:v>-0.98229700442276979</c:v>
                </c:pt>
                <c:pt idx="1">
                  <c:v>-0.96905070984818442</c:v>
                </c:pt>
                <c:pt idx="2">
                  <c:v>-0.97226379316822009</c:v>
                </c:pt>
                <c:pt idx="3">
                  <c:v>-0.82086071829805518</c:v>
                </c:pt>
                <c:pt idx="4">
                  <c:v>-0.41647079816358246</c:v>
                </c:pt>
                <c:pt idx="5">
                  <c:v>5.71938092348101E-2</c:v>
                </c:pt>
                <c:pt idx="6">
                  <c:v>0.11266888189196855</c:v>
                </c:pt>
                <c:pt idx="7">
                  <c:v>0.26633185896427936</c:v>
                </c:pt>
                <c:pt idx="8">
                  <c:v>0.29290865298487567</c:v>
                </c:pt>
                <c:pt idx="9">
                  <c:v>0.18877324737959356</c:v>
                </c:pt>
                <c:pt idx="10">
                  <c:v>6.2911432559695779E-2</c:v>
                </c:pt>
                <c:pt idx="11">
                  <c:v>-0.40757290759150322</c:v>
                </c:pt>
              </c:numCache>
            </c:numRef>
          </c:val>
          <c:extLst>
            <c:ext xmlns:c16="http://schemas.microsoft.com/office/drawing/2014/chart" uri="{C3380CC4-5D6E-409C-BE32-E72D297353CC}">
              <c16:uniqueId val="{00000001-22DA-43DE-9BCF-0711FB8E5F10}"/>
            </c:ext>
          </c:extLst>
        </c:ser>
        <c:ser>
          <c:idx val="2"/>
          <c:order val="2"/>
          <c:tx>
            <c:strRef>
              <c:f>Sheet1!$D$1</c:f>
              <c:strCache>
                <c:ptCount val="1"/>
                <c:pt idx="0">
                  <c:v>Spend</c:v>
                </c:pt>
              </c:strCache>
            </c:strRef>
          </c:tx>
          <c:spPr>
            <a:solidFill>
              <a:schemeClr val="accent6">
                <a:lumMod val="60000"/>
                <a:lumOff val="40000"/>
              </a:schemeClr>
            </a:solidFill>
            <a:ln>
              <a:solidFill>
                <a:schemeClr val="accent6">
                  <a:lumMod val="60000"/>
                  <a:lumOff val="40000"/>
                </a:schemeClr>
              </a:solidFill>
            </a:ln>
            <a:effectLst/>
          </c:spPr>
          <c:invertIfNegative val="0"/>
          <c:cat>
            <c:numRef>
              <c:f>Sheet1!$A$2:$A$13</c:f>
              <c:numCache>
                <c:formatCode>mmm\-yy</c:formatCode>
                <c:ptCount val="1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numCache>
            </c:numRef>
          </c:cat>
          <c:val>
            <c:numRef>
              <c:f>Sheet1!$D$2:$D$13</c:f>
              <c:numCache>
                <c:formatCode>0%</c:formatCode>
                <c:ptCount val="12"/>
                <c:pt idx="0">
                  <c:v>-0.98737857192032352</c:v>
                </c:pt>
                <c:pt idx="1">
                  <c:v>-0.97717223994271762</c:v>
                </c:pt>
                <c:pt idx="2">
                  <c:v>-0.97774215944156662</c:v>
                </c:pt>
                <c:pt idx="3">
                  <c:v>-0.8420238627988732</c:v>
                </c:pt>
                <c:pt idx="4">
                  <c:v>-0.46734137761748396</c:v>
                </c:pt>
                <c:pt idx="5">
                  <c:v>-5.0013964170085412E-2</c:v>
                </c:pt>
                <c:pt idx="6">
                  <c:v>-2.2300952567546495E-2</c:v>
                </c:pt>
                <c:pt idx="7">
                  <c:v>0.13458546816964123</c:v>
                </c:pt>
                <c:pt idx="8">
                  <c:v>0.15966432232399774</c:v>
                </c:pt>
                <c:pt idx="9">
                  <c:v>3.8157285255075335E-2</c:v>
                </c:pt>
                <c:pt idx="10">
                  <c:v>-3.8906424749802548E-2</c:v>
                </c:pt>
                <c:pt idx="11">
                  <c:v>-0.50032341357759569</c:v>
                </c:pt>
              </c:numCache>
            </c:numRef>
          </c:val>
          <c:extLst>
            <c:ext xmlns:c16="http://schemas.microsoft.com/office/drawing/2014/chart" uri="{C3380CC4-5D6E-409C-BE32-E72D297353CC}">
              <c16:uniqueId val="{00000002-22DA-43DE-9BCF-0711FB8E5F10}"/>
            </c:ext>
          </c:extLst>
        </c:ser>
        <c:dLbls>
          <c:showLegendKey val="0"/>
          <c:showVal val="0"/>
          <c:showCatName val="0"/>
          <c:showSerName val="0"/>
          <c:showPercent val="0"/>
          <c:showBubbleSize val="0"/>
        </c:dLbls>
        <c:gapWidth val="219"/>
        <c:overlap val="-27"/>
        <c:axId val="401087896"/>
        <c:axId val="401088288"/>
      </c:barChart>
      <c:dateAx>
        <c:axId val="401087896"/>
        <c:scaling>
          <c:orientation val="minMax"/>
        </c:scaling>
        <c:delete val="0"/>
        <c:axPos val="b"/>
        <c:numFmt formatCode="mmm\-yy"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solidFill>
                <a:latin typeface="+mn-lt"/>
                <a:ea typeface="+mn-ea"/>
                <a:cs typeface="+mn-cs"/>
              </a:defRPr>
            </a:pPr>
            <a:endParaRPr lang="en-US"/>
          </a:p>
        </c:txPr>
        <c:crossAx val="401088288"/>
        <c:crosses val="autoZero"/>
        <c:auto val="1"/>
        <c:lblOffset val="100"/>
        <c:baseTimeUnit val="months"/>
      </c:dateAx>
      <c:valAx>
        <c:axId val="401088288"/>
        <c:scaling>
          <c:orientation val="minMax"/>
          <c:min val="-1"/>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low"/>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01087896"/>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1100" b="0" i="0" u="none" strike="noStrike" kern="1200" baseline="0">
                <a:solidFill>
                  <a:schemeClr val="tx1"/>
                </a:solidFill>
                <a:latin typeface="+mn-lt"/>
                <a:ea typeface="+mn-ea"/>
                <a:cs typeface="+mn-cs"/>
              </a:defRPr>
            </a:pPr>
            <a:endParaRPr lang="en-US"/>
          </a:p>
        </c:txPr>
      </c:dTable>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100" b="1" i="0" u="none" strike="noStrike" kern="1200" spc="0" baseline="0">
                <a:solidFill>
                  <a:schemeClr val="tx1"/>
                </a:solidFill>
                <a:latin typeface="+mn-lt"/>
                <a:ea typeface="+mn-ea"/>
                <a:cs typeface="+mn-cs"/>
              </a:defRPr>
            </a:pPr>
            <a:r>
              <a:rPr lang="en-US" sz="1100" b="1" dirty="0">
                <a:solidFill>
                  <a:schemeClr val="tx1"/>
                </a:solidFill>
              </a:rPr>
              <a:t>Proportion</a:t>
            </a:r>
            <a:r>
              <a:rPr lang="en-US" sz="1100" b="1" baseline="0" dirty="0">
                <a:solidFill>
                  <a:schemeClr val="tx1"/>
                </a:solidFill>
              </a:rPr>
              <a:t> of visits and turnover change</a:t>
            </a:r>
            <a:endParaRPr lang="en-US" sz="1100" b="1" dirty="0">
              <a:solidFill>
                <a:schemeClr val="tx1"/>
              </a:solidFill>
            </a:endParaRPr>
          </a:p>
        </c:rich>
      </c:tx>
      <c:layout>
        <c:manualLayout>
          <c:xMode val="edge"/>
          <c:yMode val="edge"/>
          <c:x val="0.36850828445384176"/>
          <c:y val="9.4137309970083634E-3"/>
        </c:manualLayout>
      </c:layout>
      <c:overlay val="0"/>
      <c:spPr>
        <a:noFill/>
        <a:ln>
          <a:noFill/>
        </a:ln>
        <a:effectLst/>
      </c:spPr>
      <c:txPr>
        <a:bodyPr rot="0" spcFirstLastPara="1" vertOverflow="ellipsis" vert="horz" wrap="square" anchor="ctr" anchorCtr="1"/>
        <a:lstStyle/>
        <a:p>
          <a:pPr>
            <a:defRPr sz="1100" b="1" i="0" u="none" strike="noStrike" kern="1200" spc="0" baseline="0">
              <a:solidFill>
                <a:schemeClr val="tx1"/>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 of visits lost</c:v>
                </c:pt>
              </c:strCache>
            </c:strRef>
          </c:tx>
          <c:spPr>
            <a:solidFill>
              <a:srgbClr val="92D050"/>
            </a:solidFill>
            <a:ln>
              <a:solidFill>
                <a:srgbClr val="92D050"/>
              </a:solidFill>
            </a:ln>
            <a:effectLst/>
          </c:spPr>
          <c:invertIfNegative val="0"/>
          <c:dLbls>
            <c:dLbl>
              <c:idx val="0"/>
              <c:layout>
                <c:manualLayout>
                  <c:x val="-2.9892935034921747E-3"/>
                  <c:y val="1.391089754619290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265-474A-ADBA-FE53A8A598A6}"/>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Urban</c:v>
                </c:pt>
                <c:pt idx="1">
                  <c:v>Rural</c:v>
                </c:pt>
                <c:pt idx="2">
                  <c:v>Coastal</c:v>
                </c:pt>
              </c:strCache>
            </c:strRef>
          </c:cat>
          <c:val>
            <c:numRef>
              <c:f>Sheet1!$B$2:$B$4</c:f>
              <c:numCache>
                <c:formatCode>0%</c:formatCode>
                <c:ptCount val="3"/>
                <c:pt idx="0">
                  <c:v>-0.21131270010672354</c:v>
                </c:pt>
                <c:pt idx="1">
                  <c:v>-0.39114289643790401</c:v>
                </c:pt>
                <c:pt idx="2">
                  <c:v>-0.1852456785082347</c:v>
                </c:pt>
              </c:numCache>
            </c:numRef>
          </c:val>
          <c:extLst>
            <c:ext xmlns:c16="http://schemas.microsoft.com/office/drawing/2014/chart" uri="{C3380CC4-5D6E-409C-BE32-E72D297353CC}">
              <c16:uniqueId val="{00000001-2265-474A-ADBA-FE53A8A598A6}"/>
            </c:ext>
          </c:extLst>
        </c:ser>
        <c:ser>
          <c:idx val="1"/>
          <c:order val="1"/>
          <c:tx>
            <c:strRef>
              <c:f>Sheet1!$C$1</c:f>
              <c:strCache>
                <c:ptCount val="1"/>
                <c:pt idx="0">
                  <c:v>% of turnover lost</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Urban</c:v>
                </c:pt>
                <c:pt idx="1">
                  <c:v>Rural</c:v>
                </c:pt>
                <c:pt idx="2">
                  <c:v>Coastal</c:v>
                </c:pt>
              </c:strCache>
            </c:strRef>
          </c:cat>
          <c:val>
            <c:numRef>
              <c:f>Sheet1!$C$2:$C$4</c:f>
              <c:numCache>
                <c:formatCode>0%</c:formatCode>
                <c:ptCount val="3"/>
                <c:pt idx="0">
                  <c:v>-0.16951433975023744</c:v>
                </c:pt>
                <c:pt idx="1">
                  <c:v>-0.35885693261750429</c:v>
                </c:pt>
                <c:pt idx="2">
                  <c:v>-0.14194877390347371</c:v>
                </c:pt>
              </c:numCache>
            </c:numRef>
          </c:val>
          <c:extLst>
            <c:ext xmlns:c16="http://schemas.microsoft.com/office/drawing/2014/chart" uri="{C3380CC4-5D6E-409C-BE32-E72D297353CC}">
              <c16:uniqueId val="{00000002-2265-474A-ADBA-FE53A8A598A6}"/>
            </c:ext>
          </c:extLst>
        </c:ser>
        <c:dLbls>
          <c:showLegendKey val="0"/>
          <c:showVal val="0"/>
          <c:showCatName val="0"/>
          <c:showSerName val="0"/>
          <c:showPercent val="0"/>
          <c:showBubbleSize val="0"/>
        </c:dLbls>
        <c:gapWidth val="219"/>
        <c:overlap val="-27"/>
        <c:axId val="401094560"/>
        <c:axId val="401094952"/>
      </c:barChart>
      <c:catAx>
        <c:axId val="401094560"/>
        <c:scaling>
          <c:orientation val="minMax"/>
        </c:scaling>
        <c:delete val="1"/>
        <c:axPos val="b"/>
        <c:numFmt formatCode="General" sourceLinked="1"/>
        <c:majorTickMark val="none"/>
        <c:minorTickMark val="none"/>
        <c:tickLblPos val="nextTo"/>
        <c:crossAx val="401094952"/>
        <c:crosses val="autoZero"/>
        <c:auto val="1"/>
        <c:lblAlgn val="ctr"/>
        <c:lblOffset val="100"/>
        <c:noMultiLvlLbl val="0"/>
      </c:catAx>
      <c:valAx>
        <c:axId val="401094952"/>
        <c:scaling>
          <c:orientation val="minMax"/>
          <c:max val="0"/>
          <c:min val="-0.60000000000000009"/>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low"/>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010945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100" b="1" i="0" u="none" strike="noStrike" kern="1200" spc="0" baseline="0">
                <a:solidFill>
                  <a:schemeClr val="tx1"/>
                </a:solidFill>
                <a:latin typeface="+mn-lt"/>
                <a:ea typeface="+mn-ea"/>
                <a:cs typeface="+mn-cs"/>
              </a:defRPr>
            </a:pPr>
            <a:r>
              <a:rPr lang="en-US" sz="1100" b="1" dirty="0">
                <a:solidFill>
                  <a:schemeClr val="tx1"/>
                </a:solidFill>
              </a:rPr>
              <a:t>Proportions</a:t>
            </a:r>
            <a:r>
              <a:rPr lang="en-US" sz="1100" b="1" baseline="0" dirty="0">
                <a:solidFill>
                  <a:schemeClr val="tx1"/>
                </a:solidFill>
              </a:rPr>
              <a:t> of day visits change</a:t>
            </a:r>
            <a:endParaRPr lang="en-US" sz="1100" b="1" dirty="0">
              <a:solidFill>
                <a:schemeClr val="tx1"/>
              </a:solidFill>
            </a:endParaRPr>
          </a:p>
        </c:rich>
      </c:tx>
      <c:layout>
        <c:manualLayout>
          <c:xMode val="edge"/>
          <c:yMode val="edge"/>
          <c:x val="0.37126910534607788"/>
          <c:y val="1.5633858192091291E-2"/>
        </c:manualLayout>
      </c:layout>
      <c:overlay val="0"/>
      <c:spPr>
        <a:noFill/>
        <a:ln>
          <a:noFill/>
        </a:ln>
        <a:effectLst/>
      </c:spPr>
      <c:txPr>
        <a:bodyPr rot="0" spcFirstLastPara="1" vertOverflow="ellipsis" vert="horz" wrap="square" anchor="ctr" anchorCtr="1"/>
        <a:lstStyle/>
        <a:p>
          <a:pPr>
            <a:defRPr sz="1100" b="1" i="0" u="none" strike="noStrike" kern="1200" spc="0" baseline="0">
              <a:solidFill>
                <a:schemeClr val="tx1"/>
              </a:solidFill>
              <a:latin typeface="+mn-lt"/>
              <a:ea typeface="+mn-ea"/>
              <a:cs typeface="+mn-cs"/>
            </a:defRPr>
          </a:pPr>
          <a:endParaRPr lang="en-US"/>
        </a:p>
      </c:txPr>
    </c:title>
    <c:autoTitleDeleted val="0"/>
    <c:plotArea>
      <c:layout>
        <c:manualLayout>
          <c:layoutTarget val="inner"/>
          <c:xMode val="edge"/>
          <c:yMode val="edge"/>
          <c:x val="8.7422001551477946E-2"/>
          <c:y val="7.7740176675250711E-2"/>
          <c:w val="0.90559929119284921"/>
          <c:h val="0.70808579959499363"/>
        </c:manualLayout>
      </c:layout>
      <c:barChart>
        <c:barDir val="col"/>
        <c:grouping val="clustered"/>
        <c:varyColors val="0"/>
        <c:ser>
          <c:idx val="0"/>
          <c:order val="0"/>
          <c:tx>
            <c:strRef>
              <c:f>Sheet1!$B$1</c:f>
              <c:strCache>
                <c:ptCount val="1"/>
                <c:pt idx="0">
                  <c:v>Urban</c:v>
                </c:pt>
              </c:strCache>
            </c:strRef>
          </c:tx>
          <c:spPr>
            <a:solidFill>
              <a:schemeClr val="accent6">
                <a:lumMod val="60000"/>
                <a:lumOff val="40000"/>
              </a:schemeClr>
            </a:solidFill>
            <a:ln>
              <a:solidFill>
                <a:schemeClr val="accent6">
                  <a:lumMod val="60000"/>
                  <a:lumOff val="40000"/>
                </a:schemeClr>
              </a:solidFill>
            </a:ln>
            <a:effectLst/>
          </c:spPr>
          <c:invertIfNegative val="0"/>
          <c:cat>
            <c:numRef>
              <c:f>Sheet1!$A$2:$A$13</c:f>
              <c:numCache>
                <c:formatCode>mmm\-yy</c:formatCode>
                <c:ptCount val="1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numCache>
            </c:numRef>
          </c:cat>
          <c:val>
            <c:numRef>
              <c:f>Sheet1!$B$2:$B$13</c:f>
              <c:numCache>
                <c:formatCode>0%</c:formatCode>
                <c:ptCount val="12"/>
                <c:pt idx="0">
                  <c:v>-0.96188220320030549</c:v>
                </c:pt>
                <c:pt idx="1">
                  <c:v>-0.93687998485470247</c:v>
                </c:pt>
                <c:pt idx="2">
                  <c:v>-0.91011373932419404</c:v>
                </c:pt>
                <c:pt idx="3">
                  <c:v>-0.66306645039267598</c:v>
                </c:pt>
                <c:pt idx="4">
                  <c:v>-0.16507277358846728</c:v>
                </c:pt>
                <c:pt idx="5">
                  <c:v>0.28744319320083611</c:v>
                </c:pt>
                <c:pt idx="6">
                  <c:v>0.16047135915517052</c:v>
                </c:pt>
                <c:pt idx="7">
                  <c:v>0.14096067125143286</c:v>
                </c:pt>
                <c:pt idx="8">
                  <c:v>0.19794079400109021</c:v>
                </c:pt>
                <c:pt idx="9">
                  <c:v>0.12172183998154251</c:v>
                </c:pt>
                <c:pt idx="10">
                  <c:v>-3.8847627181951783E-2</c:v>
                </c:pt>
                <c:pt idx="11">
                  <c:v>-2.5820662704816755E-2</c:v>
                </c:pt>
              </c:numCache>
            </c:numRef>
          </c:val>
          <c:extLst>
            <c:ext xmlns:c16="http://schemas.microsoft.com/office/drawing/2014/chart" uri="{C3380CC4-5D6E-409C-BE32-E72D297353CC}">
              <c16:uniqueId val="{00000000-7BB4-4D5F-892E-FD66D2C53333}"/>
            </c:ext>
          </c:extLst>
        </c:ser>
        <c:ser>
          <c:idx val="1"/>
          <c:order val="1"/>
          <c:tx>
            <c:strRef>
              <c:f>Sheet1!$C$1</c:f>
              <c:strCache>
                <c:ptCount val="1"/>
                <c:pt idx="0">
                  <c:v>Rural</c:v>
                </c:pt>
              </c:strCache>
            </c:strRef>
          </c:tx>
          <c:spPr>
            <a:solidFill>
              <a:schemeClr val="accent3">
                <a:lumMod val="60000"/>
                <a:lumOff val="40000"/>
              </a:schemeClr>
            </a:solidFill>
            <a:ln>
              <a:solidFill>
                <a:schemeClr val="accent3">
                  <a:lumMod val="60000"/>
                  <a:lumOff val="40000"/>
                </a:schemeClr>
              </a:solidFill>
            </a:ln>
            <a:effectLst/>
          </c:spPr>
          <c:invertIfNegative val="0"/>
          <c:cat>
            <c:numRef>
              <c:f>Sheet1!$A$2:$A$13</c:f>
              <c:numCache>
                <c:formatCode>mmm\-yy</c:formatCode>
                <c:ptCount val="1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numCache>
            </c:numRef>
          </c:cat>
          <c:val>
            <c:numRef>
              <c:f>Sheet1!$C$2:$C$13</c:f>
              <c:numCache>
                <c:formatCode>0%</c:formatCode>
                <c:ptCount val="12"/>
                <c:pt idx="0">
                  <c:v>-0.96221461500427652</c:v>
                </c:pt>
                <c:pt idx="1">
                  <c:v>-0.93743043214868915</c:v>
                </c:pt>
                <c:pt idx="2">
                  <c:v>-0.93076234829611648</c:v>
                </c:pt>
                <c:pt idx="3">
                  <c:v>-0.74046658989181613</c:v>
                </c:pt>
                <c:pt idx="4">
                  <c:v>-0.35687167242533813</c:v>
                </c:pt>
                <c:pt idx="5">
                  <c:v>-8.307357218073852E-3</c:v>
                </c:pt>
                <c:pt idx="6">
                  <c:v>-0.10611131030012022</c:v>
                </c:pt>
                <c:pt idx="7">
                  <c:v>-0.12114001661658824</c:v>
                </c:pt>
                <c:pt idx="8">
                  <c:v>-7.7249327835858805E-2</c:v>
                </c:pt>
                <c:pt idx="9">
                  <c:v>-0.13595931701510811</c:v>
                </c:pt>
                <c:pt idx="10">
                  <c:v>-0.25964287841991118</c:v>
                </c:pt>
                <c:pt idx="11">
                  <c:v>-0.24960845911661156</c:v>
                </c:pt>
              </c:numCache>
            </c:numRef>
          </c:val>
          <c:extLst>
            <c:ext xmlns:c16="http://schemas.microsoft.com/office/drawing/2014/chart" uri="{C3380CC4-5D6E-409C-BE32-E72D297353CC}">
              <c16:uniqueId val="{00000001-7BB4-4D5F-892E-FD66D2C53333}"/>
            </c:ext>
          </c:extLst>
        </c:ser>
        <c:ser>
          <c:idx val="2"/>
          <c:order val="2"/>
          <c:tx>
            <c:strRef>
              <c:f>Sheet1!$D$1</c:f>
              <c:strCache>
                <c:ptCount val="1"/>
                <c:pt idx="0">
                  <c:v>Coastal</c:v>
                </c:pt>
              </c:strCache>
            </c:strRef>
          </c:tx>
          <c:spPr>
            <a:solidFill>
              <a:schemeClr val="accent5">
                <a:lumMod val="40000"/>
                <a:lumOff val="60000"/>
              </a:schemeClr>
            </a:solidFill>
            <a:ln>
              <a:solidFill>
                <a:schemeClr val="accent5">
                  <a:lumMod val="40000"/>
                  <a:lumOff val="60000"/>
                </a:schemeClr>
              </a:solidFill>
            </a:ln>
            <a:effectLst/>
          </c:spPr>
          <c:invertIfNegative val="0"/>
          <c:cat>
            <c:numRef>
              <c:f>Sheet1!$A$2:$A$13</c:f>
              <c:numCache>
                <c:formatCode>mmm\-yy</c:formatCode>
                <c:ptCount val="1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numCache>
            </c:numRef>
          </c:cat>
          <c:val>
            <c:numRef>
              <c:f>Sheet1!$D$2:$D$13</c:f>
              <c:numCache>
                <c:formatCode>0%</c:formatCode>
                <c:ptCount val="12"/>
                <c:pt idx="0">
                  <c:v>-0.96357938145423205</c:v>
                </c:pt>
                <c:pt idx="1">
                  <c:v>-0.93969037596033356</c:v>
                </c:pt>
                <c:pt idx="2">
                  <c:v>-0.91123764413647024</c:v>
                </c:pt>
                <c:pt idx="3">
                  <c:v>-0.66727934383127119</c:v>
                </c:pt>
                <c:pt idx="4">
                  <c:v>-0.1755123971817637</c:v>
                </c:pt>
                <c:pt idx="5">
                  <c:v>0.27134547604704973</c:v>
                </c:pt>
                <c:pt idx="6">
                  <c:v>0.14596125121145165</c:v>
                </c:pt>
                <c:pt idx="7">
                  <c:v>0.12669451778819774</c:v>
                </c:pt>
                <c:pt idx="8">
                  <c:v>0.18296218199657255</c:v>
                </c:pt>
                <c:pt idx="9">
                  <c:v>0.10769624180322257</c:v>
                </c:pt>
                <c:pt idx="10">
                  <c:v>-5.0865523677135149E-2</c:v>
                </c:pt>
                <c:pt idx="11">
                  <c:v>-3.8001443582497796E-2</c:v>
                </c:pt>
              </c:numCache>
            </c:numRef>
          </c:val>
          <c:extLst>
            <c:ext xmlns:c16="http://schemas.microsoft.com/office/drawing/2014/chart" uri="{C3380CC4-5D6E-409C-BE32-E72D297353CC}">
              <c16:uniqueId val="{00000002-7BB4-4D5F-892E-FD66D2C53333}"/>
            </c:ext>
          </c:extLst>
        </c:ser>
        <c:dLbls>
          <c:showLegendKey val="0"/>
          <c:showVal val="0"/>
          <c:showCatName val="0"/>
          <c:showSerName val="0"/>
          <c:showPercent val="0"/>
          <c:showBubbleSize val="0"/>
        </c:dLbls>
        <c:gapWidth val="219"/>
        <c:overlap val="-27"/>
        <c:axId val="128769152"/>
        <c:axId val="128769544"/>
      </c:barChart>
      <c:dateAx>
        <c:axId val="128769152"/>
        <c:scaling>
          <c:orientation val="minMax"/>
        </c:scaling>
        <c:delete val="0"/>
        <c:axPos val="b"/>
        <c:numFmt formatCode="mmm\-yy"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solidFill>
                <a:latin typeface="+mn-lt"/>
                <a:ea typeface="+mn-ea"/>
                <a:cs typeface="+mn-cs"/>
              </a:defRPr>
            </a:pPr>
            <a:endParaRPr lang="en-US"/>
          </a:p>
        </c:txPr>
        <c:crossAx val="128769544"/>
        <c:crosses val="autoZero"/>
        <c:auto val="1"/>
        <c:lblOffset val="100"/>
        <c:baseTimeUnit val="months"/>
      </c:dateAx>
      <c:valAx>
        <c:axId val="128769544"/>
        <c:scaling>
          <c:orientation val="minMax"/>
          <c:min val="-1"/>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low"/>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28769152"/>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1100" b="0" i="0" u="none" strike="noStrike" kern="1200" baseline="0">
                <a:solidFill>
                  <a:schemeClr val="tx1"/>
                </a:solidFill>
                <a:latin typeface="+mn-lt"/>
                <a:ea typeface="+mn-ea"/>
                <a:cs typeface="+mn-cs"/>
              </a:defRPr>
            </a:pPr>
            <a:endParaRPr lang="en-US"/>
          </a:p>
        </c:txPr>
      </c:dTable>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100" b="1" i="0" u="none" strike="noStrike" kern="1200" spc="0" baseline="0">
                <a:solidFill>
                  <a:schemeClr val="tx1"/>
                </a:solidFill>
                <a:latin typeface="+mn-lt"/>
                <a:ea typeface="+mn-ea"/>
                <a:cs typeface="+mn-cs"/>
              </a:defRPr>
            </a:pPr>
            <a:r>
              <a:rPr lang="en-US" sz="1100" b="1" dirty="0">
                <a:solidFill>
                  <a:schemeClr val="tx1"/>
                </a:solidFill>
              </a:rPr>
              <a:t>Proportions</a:t>
            </a:r>
            <a:r>
              <a:rPr lang="en-US" sz="1100" b="1" baseline="0" dirty="0">
                <a:solidFill>
                  <a:schemeClr val="tx1"/>
                </a:solidFill>
              </a:rPr>
              <a:t> of day visits spend change</a:t>
            </a:r>
            <a:endParaRPr lang="en-US" sz="1100" b="1" dirty="0">
              <a:solidFill>
                <a:schemeClr val="tx1"/>
              </a:solidFill>
            </a:endParaRPr>
          </a:p>
        </c:rich>
      </c:tx>
      <c:layout>
        <c:manualLayout>
          <c:xMode val="edge"/>
          <c:yMode val="edge"/>
          <c:x val="0.37126910534607788"/>
          <c:y val="1.5633858192091291E-2"/>
        </c:manualLayout>
      </c:layout>
      <c:overlay val="0"/>
      <c:spPr>
        <a:noFill/>
        <a:ln>
          <a:noFill/>
        </a:ln>
        <a:effectLst/>
      </c:spPr>
      <c:txPr>
        <a:bodyPr rot="0" spcFirstLastPara="1" vertOverflow="ellipsis" vert="horz" wrap="square" anchor="ctr" anchorCtr="1"/>
        <a:lstStyle/>
        <a:p>
          <a:pPr>
            <a:defRPr sz="1100" b="1" i="0" u="none" strike="noStrike" kern="1200" spc="0" baseline="0">
              <a:solidFill>
                <a:schemeClr val="tx1"/>
              </a:solidFill>
              <a:latin typeface="+mn-lt"/>
              <a:ea typeface="+mn-ea"/>
              <a:cs typeface="+mn-cs"/>
            </a:defRPr>
          </a:pPr>
          <a:endParaRPr lang="en-US"/>
        </a:p>
      </c:txPr>
    </c:title>
    <c:autoTitleDeleted val="0"/>
    <c:plotArea>
      <c:layout>
        <c:manualLayout>
          <c:layoutTarget val="inner"/>
          <c:xMode val="edge"/>
          <c:yMode val="edge"/>
          <c:x val="8.7422001551477946E-2"/>
          <c:y val="7.7740176675250711E-2"/>
          <c:w val="0.90559929119284921"/>
          <c:h val="0.70808579959499363"/>
        </c:manualLayout>
      </c:layout>
      <c:barChart>
        <c:barDir val="col"/>
        <c:grouping val="clustered"/>
        <c:varyColors val="0"/>
        <c:ser>
          <c:idx val="0"/>
          <c:order val="0"/>
          <c:tx>
            <c:strRef>
              <c:f>Sheet1!$B$1</c:f>
              <c:strCache>
                <c:ptCount val="1"/>
                <c:pt idx="0">
                  <c:v>Urban</c:v>
                </c:pt>
              </c:strCache>
            </c:strRef>
          </c:tx>
          <c:spPr>
            <a:solidFill>
              <a:schemeClr val="accent6">
                <a:lumMod val="60000"/>
                <a:lumOff val="40000"/>
              </a:schemeClr>
            </a:solidFill>
            <a:ln>
              <a:solidFill>
                <a:schemeClr val="accent6">
                  <a:lumMod val="60000"/>
                  <a:lumOff val="40000"/>
                </a:schemeClr>
              </a:solidFill>
            </a:ln>
            <a:effectLst/>
          </c:spPr>
          <c:invertIfNegative val="0"/>
          <c:cat>
            <c:numRef>
              <c:f>Sheet1!$A$2:$A$13</c:f>
              <c:numCache>
                <c:formatCode>mmm\-yy</c:formatCode>
                <c:ptCount val="1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numCache>
            </c:numRef>
          </c:cat>
          <c:val>
            <c:numRef>
              <c:f>Sheet1!$B$2:$B$13</c:f>
              <c:numCache>
                <c:formatCode>0%</c:formatCode>
                <c:ptCount val="12"/>
                <c:pt idx="0">
                  <c:v>-0.95887351454170555</c:v>
                </c:pt>
                <c:pt idx="1">
                  <c:v>-0.93189783767824674</c:v>
                </c:pt>
                <c:pt idx="2">
                  <c:v>-0.90301889660596479</c:v>
                </c:pt>
                <c:pt idx="3">
                  <c:v>-0.63647183489765102</c:v>
                </c:pt>
                <c:pt idx="4">
                  <c:v>-9.9170851447973107E-2</c:v>
                </c:pt>
                <c:pt idx="5">
                  <c:v>0.38906280553913453</c:v>
                </c:pt>
                <c:pt idx="6">
                  <c:v>0.25206891489186911</c:v>
                </c:pt>
                <c:pt idx="7">
                  <c:v>0.23101822230932112</c:v>
                </c:pt>
                <c:pt idx="8">
                  <c:v>0.29249586232062441</c:v>
                </c:pt>
                <c:pt idx="9">
                  <c:v>0.21026084436815817</c:v>
                </c:pt>
                <c:pt idx="10">
                  <c:v>3.7017414506586022E-2</c:v>
                </c:pt>
                <c:pt idx="11">
                  <c:v>5.1072614704801733E-2</c:v>
                </c:pt>
              </c:numCache>
            </c:numRef>
          </c:val>
          <c:extLst>
            <c:ext xmlns:c16="http://schemas.microsoft.com/office/drawing/2014/chart" uri="{C3380CC4-5D6E-409C-BE32-E72D297353CC}">
              <c16:uniqueId val="{00000000-7BB4-4D5F-892E-FD66D2C53333}"/>
            </c:ext>
          </c:extLst>
        </c:ser>
        <c:ser>
          <c:idx val="1"/>
          <c:order val="1"/>
          <c:tx>
            <c:strRef>
              <c:f>Sheet1!$C$1</c:f>
              <c:strCache>
                <c:ptCount val="1"/>
                <c:pt idx="0">
                  <c:v>Rural</c:v>
                </c:pt>
              </c:strCache>
            </c:strRef>
          </c:tx>
          <c:spPr>
            <a:solidFill>
              <a:schemeClr val="accent3">
                <a:lumMod val="60000"/>
                <a:lumOff val="40000"/>
              </a:schemeClr>
            </a:solidFill>
            <a:ln>
              <a:solidFill>
                <a:schemeClr val="accent3">
                  <a:lumMod val="60000"/>
                  <a:lumOff val="40000"/>
                </a:schemeClr>
              </a:solidFill>
            </a:ln>
            <a:effectLst/>
          </c:spPr>
          <c:invertIfNegative val="0"/>
          <c:cat>
            <c:numRef>
              <c:f>Sheet1!$A$2:$A$13</c:f>
              <c:numCache>
                <c:formatCode>mmm\-yy</c:formatCode>
                <c:ptCount val="1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numCache>
            </c:numRef>
          </c:cat>
          <c:val>
            <c:numRef>
              <c:f>Sheet1!$C$2:$C$13</c:f>
              <c:numCache>
                <c:formatCode>0%</c:formatCode>
                <c:ptCount val="12"/>
                <c:pt idx="0">
                  <c:v>-0.96117121107894876</c:v>
                </c:pt>
                <c:pt idx="1">
                  <c:v>-0.93570263891039063</c:v>
                </c:pt>
                <c:pt idx="2">
                  <c:v>-0.92885042288960051</c:v>
                </c:pt>
                <c:pt idx="3">
                  <c:v>-0.73329984595388287</c:v>
                </c:pt>
                <c:pt idx="4">
                  <c:v>-0.33911235565360676</c:v>
                </c:pt>
                <c:pt idx="5">
                  <c:v>1.9077198908968862E-2</c:v>
                </c:pt>
                <c:pt idx="6">
                  <c:v>-8.1427508143691263E-2</c:v>
                </c:pt>
                <c:pt idx="7">
                  <c:v>-9.6871216481839717E-2</c:v>
                </c:pt>
                <c:pt idx="8">
                  <c:v>-5.1768532191091454E-2</c:v>
                </c:pt>
                <c:pt idx="9">
                  <c:v>-0.11209973637642068</c:v>
                </c:pt>
                <c:pt idx="10">
                  <c:v>-0.23919869009449246</c:v>
                </c:pt>
                <c:pt idx="11">
                  <c:v>-0.22888718078693238</c:v>
                </c:pt>
              </c:numCache>
            </c:numRef>
          </c:val>
          <c:extLst>
            <c:ext xmlns:c16="http://schemas.microsoft.com/office/drawing/2014/chart" uri="{C3380CC4-5D6E-409C-BE32-E72D297353CC}">
              <c16:uniqueId val="{00000001-7BB4-4D5F-892E-FD66D2C53333}"/>
            </c:ext>
          </c:extLst>
        </c:ser>
        <c:ser>
          <c:idx val="2"/>
          <c:order val="2"/>
          <c:tx>
            <c:strRef>
              <c:f>Sheet1!$D$1</c:f>
              <c:strCache>
                <c:ptCount val="1"/>
                <c:pt idx="0">
                  <c:v>Coastal</c:v>
                </c:pt>
              </c:strCache>
            </c:strRef>
          </c:tx>
          <c:spPr>
            <a:solidFill>
              <a:schemeClr val="accent5">
                <a:lumMod val="40000"/>
                <a:lumOff val="60000"/>
              </a:schemeClr>
            </a:solidFill>
            <a:ln>
              <a:solidFill>
                <a:schemeClr val="accent5">
                  <a:lumMod val="40000"/>
                  <a:lumOff val="60000"/>
                </a:schemeClr>
              </a:solidFill>
            </a:ln>
            <a:effectLst/>
          </c:spPr>
          <c:invertIfNegative val="0"/>
          <c:cat>
            <c:numRef>
              <c:f>Sheet1!$A$2:$A$13</c:f>
              <c:numCache>
                <c:formatCode>mmm\-yy</c:formatCode>
                <c:ptCount val="12"/>
                <c:pt idx="0">
                  <c:v>44197</c:v>
                </c:pt>
                <c:pt idx="1">
                  <c:v>44228</c:v>
                </c:pt>
                <c:pt idx="2">
                  <c:v>44256</c:v>
                </c:pt>
                <c:pt idx="3">
                  <c:v>44287</c:v>
                </c:pt>
                <c:pt idx="4">
                  <c:v>44317</c:v>
                </c:pt>
                <c:pt idx="5">
                  <c:v>44348</c:v>
                </c:pt>
                <c:pt idx="6">
                  <c:v>44378</c:v>
                </c:pt>
                <c:pt idx="7">
                  <c:v>44409</c:v>
                </c:pt>
                <c:pt idx="8">
                  <c:v>44440</c:v>
                </c:pt>
                <c:pt idx="9">
                  <c:v>44470</c:v>
                </c:pt>
                <c:pt idx="10">
                  <c:v>44501</c:v>
                </c:pt>
                <c:pt idx="11">
                  <c:v>44531</c:v>
                </c:pt>
              </c:numCache>
            </c:numRef>
          </c:cat>
          <c:val>
            <c:numRef>
              <c:f>Sheet1!$D$2:$D$13</c:f>
              <c:numCache>
                <c:formatCode>0%</c:formatCode>
                <c:ptCount val="12"/>
                <c:pt idx="0">
                  <c:v>-0.95839148424847775</c:v>
                </c:pt>
                <c:pt idx="1">
                  <c:v>-0.93109963416273622</c:v>
                </c:pt>
                <c:pt idx="2">
                  <c:v>-0.89859398248690481</c:v>
                </c:pt>
                <c:pt idx="3">
                  <c:v>-0.61988529531270042</c:v>
                </c:pt>
                <c:pt idx="4">
                  <c:v>-5.8069116380130681E-2</c:v>
                </c:pt>
                <c:pt idx="5">
                  <c:v>0.4524409627819741</c:v>
                </c:pt>
                <c:pt idx="6">
                  <c:v>0.30919651218297117</c:v>
                </c:pt>
                <c:pt idx="7">
                  <c:v>0.28718534891526271</c:v>
                </c:pt>
                <c:pt idx="8">
                  <c:v>0.35146800214844265</c:v>
                </c:pt>
                <c:pt idx="9">
                  <c:v>0.26548088322698127</c:v>
                </c:pt>
                <c:pt idx="10">
                  <c:v>8.4332951642901444E-2</c:v>
                </c:pt>
                <c:pt idx="11">
                  <c:v>9.9029442274270796E-2</c:v>
                </c:pt>
              </c:numCache>
            </c:numRef>
          </c:val>
          <c:extLst>
            <c:ext xmlns:c16="http://schemas.microsoft.com/office/drawing/2014/chart" uri="{C3380CC4-5D6E-409C-BE32-E72D297353CC}">
              <c16:uniqueId val="{00000002-7BB4-4D5F-892E-FD66D2C53333}"/>
            </c:ext>
          </c:extLst>
        </c:ser>
        <c:dLbls>
          <c:showLegendKey val="0"/>
          <c:showVal val="0"/>
          <c:showCatName val="0"/>
          <c:showSerName val="0"/>
          <c:showPercent val="0"/>
          <c:showBubbleSize val="0"/>
        </c:dLbls>
        <c:gapWidth val="219"/>
        <c:overlap val="-27"/>
        <c:axId val="128769152"/>
        <c:axId val="128769544"/>
      </c:barChart>
      <c:dateAx>
        <c:axId val="128769152"/>
        <c:scaling>
          <c:orientation val="minMax"/>
        </c:scaling>
        <c:delete val="0"/>
        <c:axPos val="b"/>
        <c:numFmt formatCode="mmm\-yy"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solidFill>
                <a:latin typeface="+mn-lt"/>
                <a:ea typeface="+mn-ea"/>
                <a:cs typeface="+mn-cs"/>
              </a:defRPr>
            </a:pPr>
            <a:endParaRPr lang="en-US"/>
          </a:p>
        </c:txPr>
        <c:crossAx val="128769544"/>
        <c:crosses val="autoZero"/>
        <c:auto val="1"/>
        <c:lblOffset val="100"/>
        <c:baseTimeUnit val="months"/>
      </c:dateAx>
      <c:valAx>
        <c:axId val="128769544"/>
        <c:scaling>
          <c:orientation val="minMax"/>
          <c:min val="-1"/>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low"/>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28769152"/>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1100" b="0" i="0" u="none" strike="noStrike" kern="1200" baseline="0">
                <a:solidFill>
                  <a:schemeClr val="tx1"/>
                </a:solidFill>
                <a:latin typeface="+mn-lt"/>
                <a:ea typeface="+mn-ea"/>
                <a:cs typeface="+mn-cs"/>
              </a:defRPr>
            </a:pPr>
            <a:endParaRPr lang="en-US"/>
          </a:p>
        </c:txPr>
      </c:dTable>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pPr>
            <a:r>
              <a:rPr lang="en-GB" sz="1100" dirty="0"/>
              <a:t>All</a:t>
            </a:r>
            <a:r>
              <a:rPr lang="en-GB" sz="1100" baseline="0" dirty="0"/>
              <a:t> s</a:t>
            </a:r>
            <a:r>
              <a:rPr lang="en-GB" sz="1100" dirty="0"/>
              <a:t>taying nights (000’s)</a:t>
            </a:r>
          </a:p>
        </c:rich>
      </c:tx>
      <c:overlay val="0"/>
    </c:title>
    <c:autoTitleDeleted val="0"/>
    <c:plotArea>
      <c:layout/>
      <c:barChart>
        <c:barDir val="col"/>
        <c:grouping val="clustered"/>
        <c:varyColors val="0"/>
        <c:ser>
          <c:idx val="0"/>
          <c:order val="0"/>
          <c:tx>
            <c:strRef>
              <c:f>Sheet1!$B$1</c:f>
              <c:strCache>
                <c:ptCount val="1"/>
                <c:pt idx="0">
                  <c:v>Column1</c:v>
                </c:pt>
              </c:strCache>
            </c:strRef>
          </c:tx>
          <c:spPr>
            <a:solidFill>
              <a:schemeClr val="bg1">
                <a:lumMod val="65000"/>
              </a:schemeClr>
            </a:solidFill>
          </c:spPr>
          <c:invertIfNegative val="0"/>
          <c:dPt>
            <c:idx val="0"/>
            <c:invertIfNegative val="0"/>
            <c:bubble3D val="0"/>
            <c:spPr>
              <a:solidFill>
                <a:schemeClr val="accent6">
                  <a:lumMod val="75000"/>
                </a:schemeClr>
              </a:solidFill>
            </c:spPr>
            <c:extLst>
              <c:ext xmlns:c16="http://schemas.microsoft.com/office/drawing/2014/chart" uri="{C3380CC4-5D6E-409C-BE32-E72D297353CC}">
                <c16:uniqueId val="{00000001-16E6-450F-9EFC-DF8BCE9DB4BE}"/>
              </c:ext>
            </c:extLst>
          </c:dPt>
          <c:dPt>
            <c:idx val="1"/>
            <c:invertIfNegative val="0"/>
            <c:bubble3D val="0"/>
            <c:extLst>
              <c:ext xmlns:c16="http://schemas.microsoft.com/office/drawing/2014/chart" uri="{C3380CC4-5D6E-409C-BE32-E72D297353CC}">
                <c16:uniqueId val="{00000002-16E6-450F-9EFC-DF8BCE9DB4BE}"/>
              </c:ext>
            </c:extLst>
          </c:dPt>
          <c:dPt>
            <c:idx val="2"/>
            <c:invertIfNegative val="0"/>
            <c:bubble3D val="0"/>
            <c:extLst>
              <c:ext xmlns:c16="http://schemas.microsoft.com/office/drawing/2014/chart" uri="{C3380CC4-5D6E-409C-BE32-E72D297353CC}">
                <c16:uniqueId val="{00000003-16E6-450F-9EFC-DF8BCE9DB4BE}"/>
              </c:ext>
            </c:extLst>
          </c:dPt>
          <c:dPt>
            <c:idx val="3"/>
            <c:invertIfNegative val="0"/>
            <c:bubble3D val="0"/>
            <c:extLst>
              <c:ext xmlns:c16="http://schemas.microsoft.com/office/drawing/2014/chart" uri="{C3380CC4-5D6E-409C-BE32-E72D297353CC}">
                <c16:uniqueId val="{00000004-16E6-450F-9EFC-DF8BCE9DB4BE}"/>
              </c:ext>
            </c:extLst>
          </c:dPt>
          <c:dPt>
            <c:idx val="4"/>
            <c:invertIfNegative val="0"/>
            <c:bubble3D val="0"/>
            <c:extLst>
              <c:ext xmlns:c16="http://schemas.microsoft.com/office/drawing/2014/chart" uri="{C3380CC4-5D6E-409C-BE32-E72D297353CC}">
                <c16:uniqueId val="{00000005-16E6-450F-9EFC-DF8BCE9DB4BE}"/>
              </c:ext>
            </c:extLst>
          </c:dPt>
          <c:dPt>
            <c:idx val="5"/>
            <c:invertIfNegative val="0"/>
            <c:bubble3D val="0"/>
            <c:extLst>
              <c:ext xmlns:c16="http://schemas.microsoft.com/office/drawing/2014/chart" uri="{C3380CC4-5D6E-409C-BE32-E72D297353CC}">
                <c16:uniqueId val="{00000006-16E6-450F-9EFC-DF8BCE9DB4BE}"/>
              </c:ext>
            </c:extLst>
          </c:dPt>
          <c:dPt>
            <c:idx val="6"/>
            <c:invertIfNegative val="0"/>
            <c:bubble3D val="0"/>
            <c:extLst>
              <c:ext xmlns:c16="http://schemas.microsoft.com/office/drawing/2014/chart" uri="{C3380CC4-5D6E-409C-BE32-E72D297353CC}">
                <c16:uniqueId val="{00000007-16E6-450F-9EFC-DF8BCE9DB4BE}"/>
              </c:ext>
            </c:extLst>
          </c:dPt>
          <c:dPt>
            <c:idx val="7"/>
            <c:invertIfNegative val="0"/>
            <c:bubble3D val="0"/>
            <c:extLst>
              <c:ext xmlns:c16="http://schemas.microsoft.com/office/drawing/2014/chart" uri="{C3380CC4-5D6E-409C-BE32-E72D297353CC}">
                <c16:uniqueId val="{00000008-16E6-450F-9EFC-DF8BCE9DB4BE}"/>
              </c:ext>
            </c:extLst>
          </c:dPt>
          <c:dLbls>
            <c:dLbl>
              <c:idx val="1"/>
              <c:layout>
                <c:manualLayout>
                  <c:x val="0"/>
                  <c:y val="1.619956503530102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16E6-450F-9EFC-DF8BCE9DB4BE}"/>
                </c:ext>
              </c:extLst>
            </c:dLbl>
            <c:dLbl>
              <c:idx val="9"/>
              <c:layout>
                <c:manualLayout>
                  <c:x val="-8.3985377286121647E-3"/>
                  <c:y val="1.619956503530102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16E6-450F-9EFC-DF8BCE9DB4BE}"/>
                </c:ext>
              </c:extLst>
            </c:dLbl>
            <c:spPr>
              <a:noFill/>
              <a:ln>
                <a:noFill/>
              </a:ln>
              <a:effectLst/>
            </c:spPr>
            <c:txPr>
              <a:bodyPr/>
              <a:lstStyle/>
              <a:p>
                <a:pPr>
                  <a:defRPr sz="9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8"/>
                <c:pt idx="0">
                  <c:v>East Devon</c:v>
                </c:pt>
                <c:pt idx="1">
                  <c:v>Exeter</c:v>
                </c:pt>
                <c:pt idx="2">
                  <c:v>Mid Devon</c:v>
                </c:pt>
                <c:pt idx="3">
                  <c:v>North Devon</c:v>
                </c:pt>
                <c:pt idx="4">
                  <c:v>Plymouth</c:v>
                </c:pt>
                <c:pt idx="5">
                  <c:v>Teignbridge</c:v>
                </c:pt>
                <c:pt idx="6">
                  <c:v>Torbay</c:v>
                </c:pt>
                <c:pt idx="7">
                  <c:v>Torridge</c:v>
                </c:pt>
              </c:strCache>
            </c:strRef>
          </c:cat>
          <c:val>
            <c:numRef>
              <c:f>Sheet1!$B$2:$B$11</c:f>
              <c:numCache>
                <c:formatCode>#,##0</c:formatCode>
                <c:ptCount val="8"/>
                <c:pt idx="0">
                  <c:v>2979</c:v>
                </c:pt>
                <c:pt idx="1">
                  <c:v>1340</c:v>
                </c:pt>
                <c:pt idx="2">
                  <c:v>625</c:v>
                </c:pt>
                <c:pt idx="3">
                  <c:v>4118</c:v>
                </c:pt>
                <c:pt idx="4">
                  <c:v>1807</c:v>
                </c:pt>
                <c:pt idx="5">
                  <c:v>2088.6</c:v>
                </c:pt>
                <c:pt idx="6">
                  <c:v>3895.7</c:v>
                </c:pt>
                <c:pt idx="7">
                  <c:v>902.8</c:v>
                </c:pt>
              </c:numCache>
            </c:numRef>
          </c:val>
          <c:extLst>
            <c:ext xmlns:c16="http://schemas.microsoft.com/office/drawing/2014/chart" uri="{C3380CC4-5D6E-409C-BE32-E72D297353CC}">
              <c16:uniqueId val="{0000000A-16E6-450F-9EFC-DF8BCE9DB4BE}"/>
            </c:ext>
          </c:extLst>
        </c:ser>
        <c:dLbls>
          <c:showLegendKey val="0"/>
          <c:showVal val="0"/>
          <c:showCatName val="0"/>
          <c:showSerName val="0"/>
          <c:showPercent val="0"/>
          <c:showBubbleSize val="0"/>
        </c:dLbls>
        <c:gapWidth val="55"/>
        <c:axId val="386688488"/>
        <c:axId val="386688880"/>
      </c:barChart>
      <c:catAx>
        <c:axId val="386688488"/>
        <c:scaling>
          <c:orientation val="minMax"/>
        </c:scaling>
        <c:delete val="0"/>
        <c:axPos val="b"/>
        <c:numFmt formatCode="General" sourceLinked="0"/>
        <c:majorTickMark val="none"/>
        <c:minorTickMark val="none"/>
        <c:tickLblPos val="nextTo"/>
        <c:txPr>
          <a:bodyPr/>
          <a:lstStyle/>
          <a:p>
            <a:pPr>
              <a:defRPr sz="800"/>
            </a:pPr>
            <a:endParaRPr lang="en-US"/>
          </a:p>
        </c:txPr>
        <c:crossAx val="386688880"/>
        <c:crosses val="autoZero"/>
        <c:auto val="1"/>
        <c:lblAlgn val="ctr"/>
        <c:lblOffset val="100"/>
        <c:noMultiLvlLbl val="0"/>
      </c:catAx>
      <c:valAx>
        <c:axId val="386688880"/>
        <c:scaling>
          <c:orientation val="minMax"/>
        </c:scaling>
        <c:delete val="0"/>
        <c:axPos val="l"/>
        <c:majorGridlines/>
        <c:numFmt formatCode="#,##0" sourceLinked="1"/>
        <c:majorTickMark val="none"/>
        <c:minorTickMark val="none"/>
        <c:tickLblPos val="nextTo"/>
        <c:txPr>
          <a:bodyPr/>
          <a:lstStyle/>
          <a:p>
            <a:pPr>
              <a:defRPr sz="800"/>
            </a:pPr>
            <a:endParaRPr lang="en-US"/>
          </a:p>
        </c:txPr>
        <c:crossAx val="386688488"/>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pPr>
            <a:r>
              <a:rPr lang="en-GB" sz="1100" dirty="0"/>
              <a:t>All staying spend (£mn)</a:t>
            </a:r>
          </a:p>
        </c:rich>
      </c:tx>
      <c:overlay val="0"/>
    </c:title>
    <c:autoTitleDeleted val="0"/>
    <c:plotArea>
      <c:layout/>
      <c:barChart>
        <c:barDir val="col"/>
        <c:grouping val="clustered"/>
        <c:varyColors val="0"/>
        <c:ser>
          <c:idx val="0"/>
          <c:order val="0"/>
          <c:tx>
            <c:strRef>
              <c:f>Sheet1!$B$1</c:f>
              <c:strCache>
                <c:ptCount val="1"/>
                <c:pt idx="0">
                  <c:v>Column1</c:v>
                </c:pt>
              </c:strCache>
            </c:strRef>
          </c:tx>
          <c:spPr>
            <a:solidFill>
              <a:schemeClr val="bg1">
                <a:lumMod val="65000"/>
              </a:schemeClr>
            </a:solidFill>
          </c:spPr>
          <c:invertIfNegative val="0"/>
          <c:dPt>
            <c:idx val="0"/>
            <c:invertIfNegative val="0"/>
            <c:bubble3D val="0"/>
            <c:spPr>
              <a:solidFill>
                <a:schemeClr val="accent6">
                  <a:lumMod val="75000"/>
                </a:schemeClr>
              </a:solidFill>
            </c:spPr>
            <c:extLst>
              <c:ext xmlns:c16="http://schemas.microsoft.com/office/drawing/2014/chart" uri="{C3380CC4-5D6E-409C-BE32-E72D297353CC}">
                <c16:uniqueId val="{00000001-A45B-47C8-93E9-FD8651C196C0}"/>
              </c:ext>
            </c:extLst>
          </c:dPt>
          <c:dPt>
            <c:idx val="1"/>
            <c:invertIfNegative val="0"/>
            <c:bubble3D val="0"/>
            <c:extLst>
              <c:ext xmlns:c16="http://schemas.microsoft.com/office/drawing/2014/chart" uri="{C3380CC4-5D6E-409C-BE32-E72D297353CC}">
                <c16:uniqueId val="{00000002-A45B-47C8-93E9-FD8651C196C0}"/>
              </c:ext>
            </c:extLst>
          </c:dPt>
          <c:dPt>
            <c:idx val="2"/>
            <c:invertIfNegative val="0"/>
            <c:bubble3D val="0"/>
            <c:extLst>
              <c:ext xmlns:c16="http://schemas.microsoft.com/office/drawing/2014/chart" uri="{C3380CC4-5D6E-409C-BE32-E72D297353CC}">
                <c16:uniqueId val="{00000003-A45B-47C8-93E9-FD8651C196C0}"/>
              </c:ext>
            </c:extLst>
          </c:dPt>
          <c:dPt>
            <c:idx val="3"/>
            <c:invertIfNegative val="0"/>
            <c:bubble3D val="0"/>
            <c:extLst>
              <c:ext xmlns:c16="http://schemas.microsoft.com/office/drawing/2014/chart" uri="{C3380CC4-5D6E-409C-BE32-E72D297353CC}">
                <c16:uniqueId val="{00000004-A45B-47C8-93E9-FD8651C196C0}"/>
              </c:ext>
            </c:extLst>
          </c:dPt>
          <c:dPt>
            <c:idx val="4"/>
            <c:invertIfNegative val="0"/>
            <c:bubble3D val="0"/>
            <c:extLst>
              <c:ext xmlns:c16="http://schemas.microsoft.com/office/drawing/2014/chart" uri="{C3380CC4-5D6E-409C-BE32-E72D297353CC}">
                <c16:uniqueId val="{00000005-A45B-47C8-93E9-FD8651C196C0}"/>
              </c:ext>
            </c:extLst>
          </c:dPt>
          <c:dPt>
            <c:idx val="5"/>
            <c:invertIfNegative val="0"/>
            <c:bubble3D val="0"/>
            <c:extLst>
              <c:ext xmlns:c16="http://schemas.microsoft.com/office/drawing/2014/chart" uri="{C3380CC4-5D6E-409C-BE32-E72D297353CC}">
                <c16:uniqueId val="{00000006-A45B-47C8-93E9-FD8651C196C0}"/>
              </c:ext>
            </c:extLst>
          </c:dPt>
          <c:dPt>
            <c:idx val="6"/>
            <c:invertIfNegative val="0"/>
            <c:bubble3D val="0"/>
            <c:extLst>
              <c:ext xmlns:c16="http://schemas.microsoft.com/office/drawing/2014/chart" uri="{C3380CC4-5D6E-409C-BE32-E72D297353CC}">
                <c16:uniqueId val="{00000007-A45B-47C8-93E9-FD8651C196C0}"/>
              </c:ext>
            </c:extLst>
          </c:dPt>
          <c:dPt>
            <c:idx val="7"/>
            <c:invertIfNegative val="0"/>
            <c:bubble3D val="0"/>
            <c:extLst>
              <c:ext xmlns:c16="http://schemas.microsoft.com/office/drawing/2014/chart" uri="{C3380CC4-5D6E-409C-BE32-E72D297353CC}">
                <c16:uniqueId val="{00000008-A45B-47C8-93E9-FD8651C196C0}"/>
              </c:ext>
            </c:extLst>
          </c:dPt>
          <c:dLbls>
            <c:spPr>
              <a:noFill/>
              <a:ln>
                <a:noFill/>
              </a:ln>
              <a:effectLst/>
            </c:spPr>
            <c:txPr>
              <a:bodyPr/>
              <a:lstStyle/>
              <a:p>
                <a:pPr>
                  <a:defRPr sz="9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8"/>
                <c:pt idx="0">
                  <c:v>East Devon</c:v>
                </c:pt>
                <c:pt idx="1">
                  <c:v>Exeter</c:v>
                </c:pt>
                <c:pt idx="2">
                  <c:v>Mid Devon</c:v>
                </c:pt>
                <c:pt idx="3">
                  <c:v>North Devon</c:v>
                </c:pt>
                <c:pt idx="4">
                  <c:v>Plymouth</c:v>
                </c:pt>
                <c:pt idx="5">
                  <c:v>Teignbridge</c:v>
                </c:pt>
                <c:pt idx="6">
                  <c:v>Torbay</c:v>
                </c:pt>
                <c:pt idx="7">
                  <c:v>Torridge</c:v>
                </c:pt>
              </c:strCache>
            </c:strRef>
          </c:cat>
          <c:val>
            <c:numRef>
              <c:f>Sheet1!$B$2:$B$11</c:f>
              <c:numCache>
                <c:formatCode>"£"#,##0</c:formatCode>
                <c:ptCount val="8"/>
                <c:pt idx="0">
                  <c:v>135.69800000000001</c:v>
                </c:pt>
                <c:pt idx="1">
                  <c:v>74.421999999999997</c:v>
                </c:pt>
                <c:pt idx="2">
                  <c:v>33.497999999999998</c:v>
                </c:pt>
                <c:pt idx="3">
                  <c:v>191.08199999999999</c:v>
                </c:pt>
                <c:pt idx="4">
                  <c:v>97.787999999999997</c:v>
                </c:pt>
                <c:pt idx="5">
                  <c:v>93.558000000000007</c:v>
                </c:pt>
                <c:pt idx="6">
                  <c:v>223.50299999999999</c:v>
                </c:pt>
                <c:pt idx="7">
                  <c:v>45.024999999999999</c:v>
                </c:pt>
              </c:numCache>
            </c:numRef>
          </c:val>
          <c:extLst>
            <c:ext xmlns:c16="http://schemas.microsoft.com/office/drawing/2014/chart" uri="{C3380CC4-5D6E-409C-BE32-E72D297353CC}">
              <c16:uniqueId val="{00000009-A45B-47C8-93E9-FD8651C196C0}"/>
            </c:ext>
          </c:extLst>
        </c:ser>
        <c:dLbls>
          <c:showLegendKey val="0"/>
          <c:showVal val="0"/>
          <c:showCatName val="0"/>
          <c:showSerName val="0"/>
          <c:showPercent val="0"/>
          <c:showBubbleSize val="0"/>
        </c:dLbls>
        <c:gapWidth val="55"/>
        <c:axId val="384786128"/>
        <c:axId val="384786520"/>
      </c:barChart>
      <c:catAx>
        <c:axId val="384786128"/>
        <c:scaling>
          <c:orientation val="minMax"/>
        </c:scaling>
        <c:delete val="0"/>
        <c:axPos val="b"/>
        <c:numFmt formatCode="General" sourceLinked="0"/>
        <c:majorTickMark val="none"/>
        <c:minorTickMark val="none"/>
        <c:tickLblPos val="nextTo"/>
        <c:txPr>
          <a:bodyPr/>
          <a:lstStyle/>
          <a:p>
            <a:pPr>
              <a:defRPr sz="800"/>
            </a:pPr>
            <a:endParaRPr lang="en-US"/>
          </a:p>
        </c:txPr>
        <c:crossAx val="384786520"/>
        <c:crosses val="autoZero"/>
        <c:auto val="1"/>
        <c:lblAlgn val="ctr"/>
        <c:lblOffset val="100"/>
        <c:noMultiLvlLbl val="0"/>
      </c:catAx>
      <c:valAx>
        <c:axId val="384786520"/>
        <c:scaling>
          <c:orientation val="minMax"/>
        </c:scaling>
        <c:delete val="0"/>
        <c:axPos val="l"/>
        <c:majorGridlines/>
        <c:numFmt formatCode="&quot;£&quot;#,##0" sourceLinked="1"/>
        <c:majorTickMark val="none"/>
        <c:minorTickMark val="none"/>
        <c:tickLblPos val="nextTo"/>
        <c:txPr>
          <a:bodyPr/>
          <a:lstStyle/>
          <a:p>
            <a:pPr>
              <a:defRPr sz="800"/>
            </a:pPr>
            <a:endParaRPr lang="en-US"/>
          </a:p>
        </c:txPr>
        <c:crossAx val="384786128"/>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pPr>
            <a:r>
              <a:rPr lang="en-GB" sz="1100" dirty="0"/>
              <a:t>All</a:t>
            </a:r>
            <a:r>
              <a:rPr lang="en-GB" sz="1100" baseline="0" dirty="0"/>
              <a:t> day</a:t>
            </a:r>
            <a:r>
              <a:rPr lang="en-GB" sz="1100" dirty="0"/>
              <a:t> visits</a:t>
            </a:r>
          </a:p>
        </c:rich>
      </c:tx>
      <c:overlay val="0"/>
    </c:title>
    <c:autoTitleDeleted val="0"/>
    <c:view3D>
      <c:rotX val="15"/>
      <c:rotY val="0"/>
      <c:rAngAx val="0"/>
    </c:view3D>
    <c:floor>
      <c:thickness val="0"/>
    </c:floor>
    <c:sideWall>
      <c:thickness val="0"/>
    </c:sideWall>
    <c:backWall>
      <c:thickness val="0"/>
    </c:backWall>
    <c:plotArea>
      <c:layout>
        <c:manualLayout>
          <c:layoutTarget val="inner"/>
          <c:xMode val="edge"/>
          <c:yMode val="edge"/>
          <c:x val="0.13289342928520431"/>
          <c:y val="0.24427781449625346"/>
          <c:w val="0.76773382989702288"/>
          <c:h val="0.64734241877229148"/>
        </c:manualLayout>
      </c:layout>
      <c:pie3DChart>
        <c:varyColors val="1"/>
        <c:ser>
          <c:idx val="0"/>
          <c:order val="0"/>
          <c:tx>
            <c:strRef>
              <c:f>Sheet1!$B$1</c:f>
              <c:strCache>
                <c:ptCount val="1"/>
                <c:pt idx="0">
                  <c:v>Column1</c:v>
                </c:pt>
              </c:strCache>
            </c:strRef>
          </c:tx>
          <c:dLbls>
            <c:dLbl>
              <c:idx val="0"/>
              <c:layout>
                <c:manualLayout>
                  <c:x val="-5.747105526026406E-2"/>
                  <c:y val="-6.4289241553537796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8AB-43E3-B40B-F257580DBB34}"/>
                </c:ext>
              </c:extLst>
            </c:dLbl>
            <c:dLbl>
              <c:idx val="1"/>
              <c:layout>
                <c:manualLayout>
                  <c:x val="-2.1327040083919942E-2"/>
                  <c:y val="-0.10428469481928238"/>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28AB-43E3-B40B-F257580DBB34}"/>
                </c:ext>
              </c:extLst>
            </c:dLbl>
            <c:dLbl>
              <c:idx val="2"/>
              <c:layout>
                <c:manualLayout>
                  <c:x val="-1.3754831796088636E-2"/>
                  <c:y val="-9.1850430509490225E-2"/>
                </c:manualLayout>
              </c:layout>
              <c:showLegendKey val="0"/>
              <c:showVal val="1"/>
              <c:showCatName val="1"/>
              <c:showSerName val="0"/>
              <c:showPercent val="0"/>
              <c:showBubbleSize val="0"/>
              <c:extLst>
                <c:ext xmlns:c15="http://schemas.microsoft.com/office/drawing/2012/chart" uri="{CE6537A1-D6FC-4f65-9D91-7224C49458BB}">
                  <c15:layout>
                    <c:manualLayout>
                      <c:w val="0.11505989513567302"/>
                      <c:h val="0.22452097444645017"/>
                    </c:manualLayout>
                  </c15:layout>
                </c:ext>
                <c:ext xmlns:c16="http://schemas.microsoft.com/office/drawing/2014/chart" uri="{C3380CC4-5D6E-409C-BE32-E72D297353CC}">
                  <c16:uniqueId val="{00000002-28AB-43E3-B40B-F257580DBB34}"/>
                </c:ext>
              </c:extLst>
            </c:dLbl>
            <c:dLbl>
              <c:idx val="3"/>
              <c:layout>
                <c:manualLayout>
                  <c:x val="0"/>
                  <c:y val="0.11339735897972487"/>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28AB-43E3-B40B-F257580DBB34}"/>
                </c:ext>
              </c:extLst>
            </c:dLbl>
            <c:dLbl>
              <c:idx val="4"/>
              <c:layout>
                <c:manualLayout>
                  <c:x val="-0.17095551118390062"/>
                  <c:y val="7.6950089805529337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4-28AB-43E3-B40B-F257580DBB34}"/>
                </c:ext>
              </c:extLst>
            </c:dLbl>
            <c:dLbl>
              <c:idx val="5"/>
              <c:layout>
                <c:manualLayout>
                  <c:x val="1.6760344233715741E-2"/>
                  <c:y val="9.9289309302889192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28AB-43E3-B40B-F257580DBB34}"/>
                </c:ext>
              </c:extLst>
            </c:dLbl>
            <c:dLbl>
              <c:idx val="6"/>
              <c:layout>
                <c:manualLayout>
                  <c:x val="-1.6760344233715748E-2"/>
                  <c:y val="-4.0981582715183235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6-28AB-43E3-B40B-F257580DBB34}"/>
                </c:ext>
              </c:extLst>
            </c:dLbl>
            <c:dLbl>
              <c:idx val="8"/>
              <c:layout>
                <c:manualLayout>
                  <c:x val="-7.8748279425291751E-2"/>
                  <c:y val="-0.10197105446596197"/>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28AB-43E3-B40B-F257580DBB34}"/>
                </c:ext>
              </c:extLst>
            </c:dLbl>
            <c:spPr>
              <a:noFill/>
              <a:ln>
                <a:noFill/>
              </a:ln>
              <a:effectLst/>
            </c:spPr>
            <c:txPr>
              <a:bodyPr/>
              <a:lstStyle/>
              <a:p>
                <a:pPr>
                  <a:defRPr sz="900" b="0"/>
                </a:pPr>
                <a:endParaRPr lang="en-US"/>
              </a:p>
            </c:txPr>
            <c:showLegendKey val="0"/>
            <c:showVal val="1"/>
            <c:showCatName val="1"/>
            <c:showSerName val="0"/>
            <c:showPercent val="0"/>
            <c:showBubbleSize val="0"/>
            <c:showLeaderLines val="1"/>
            <c:extLst>
              <c:ext xmlns:c15="http://schemas.microsoft.com/office/drawing/2012/chart" uri="{CE6537A1-D6FC-4f65-9D91-7224C49458BB}"/>
            </c:extLst>
          </c:dLbls>
          <c:cat>
            <c:strRef>
              <c:f>Sheet1!$A$2:$A$11</c:f>
              <c:strCache>
                <c:ptCount val="8"/>
                <c:pt idx="0">
                  <c:v>East Devon</c:v>
                </c:pt>
                <c:pt idx="1">
                  <c:v>Exeter</c:v>
                </c:pt>
                <c:pt idx="2">
                  <c:v>Mid Devon</c:v>
                </c:pt>
                <c:pt idx="3">
                  <c:v>North Devon</c:v>
                </c:pt>
                <c:pt idx="4">
                  <c:v>Plymouth</c:v>
                </c:pt>
                <c:pt idx="5">
                  <c:v>Teignbridge</c:v>
                </c:pt>
                <c:pt idx="6">
                  <c:v>Torbay</c:v>
                </c:pt>
                <c:pt idx="7">
                  <c:v>Torridge</c:v>
                </c:pt>
              </c:strCache>
            </c:strRef>
          </c:cat>
          <c:val>
            <c:numRef>
              <c:f>Sheet1!$B$2:$B$11</c:f>
              <c:numCache>
                <c:formatCode>0%</c:formatCode>
                <c:ptCount val="8"/>
                <c:pt idx="0">
                  <c:v>0.13627578767585061</c:v>
                </c:pt>
                <c:pt idx="1">
                  <c:v>7.0070564969212101E-2</c:v>
                </c:pt>
                <c:pt idx="2">
                  <c:v>4.9979774371881891E-2</c:v>
                </c:pt>
                <c:pt idx="3">
                  <c:v>0.10166749067373815</c:v>
                </c:pt>
                <c:pt idx="4">
                  <c:v>0.16220953750730371</c:v>
                </c:pt>
                <c:pt idx="5">
                  <c:v>0.12625286529731675</c:v>
                </c:pt>
                <c:pt idx="6">
                  <c:v>0.12310665647894288</c:v>
                </c:pt>
                <c:pt idx="7">
                  <c:v>5.8744213223066208E-2</c:v>
                </c:pt>
              </c:numCache>
            </c:numRef>
          </c:val>
          <c:extLst>
            <c:ext xmlns:c16="http://schemas.microsoft.com/office/drawing/2014/chart" uri="{C3380CC4-5D6E-409C-BE32-E72D297353CC}">
              <c16:uniqueId val="{00000008-28AB-43E3-B40B-F257580DBB34}"/>
            </c:ext>
          </c:extLst>
        </c:ser>
        <c:dLbls>
          <c:showLegendKey val="0"/>
          <c:showVal val="0"/>
          <c:showCatName val="0"/>
          <c:showSerName val="0"/>
          <c:showPercent val="0"/>
          <c:showBubbleSize val="0"/>
          <c:showLeaderLines val="1"/>
        </c:dLbls>
      </c:pie3DChart>
    </c:plotArea>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pPr>
            <a:r>
              <a:rPr lang="en-GB" sz="1100" dirty="0"/>
              <a:t>All</a:t>
            </a:r>
            <a:r>
              <a:rPr lang="en-GB" sz="1100" baseline="0" dirty="0"/>
              <a:t> day</a:t>
            </a:r>
            <a:r>
              <a:rPr lang="en-GB" sz="1100" dirty="0"/>
              <a:t> visit</a:t>
            </a:r>
            <a:r>
              <a:rPr lang="en-GB" sz="1100" baseline="0" dirty="0"/>
              <a:t> spend</a:t>
            </a:r>
            <a:endParaRPr lang="en-GB" sz="1100" dirty="0"/>
          </a:p>
        </c:rich>
      </c:tx>
      <c:overlay val="0"/>
    </c:title>
    <c:autoTitleDeleted val="0"/>
    <c:view3D>
      <c:rotX val="15"/>
      <c:rotY val="0"/>
      <c:rAngAx val="0"/>
    </c:view3D>
    <c:floor>
      <c:thickness val="0"/>
    </c:floor>
    <c:sideWall>
      <c:thickness val="0"/>
    </c:sideWall>
    <c:backWall>
      <c:thickness val="0"/>
    </c:backWall>
    <c:plotArea>
      <c:layout>
        <c:manualLayout>
          <c:layoutTarget val="inner"/>
          <c:xMode val="edge"/>
          <c:yMode val="edge"/>
          <c:x val="9.8427078061285367E-2"/>
          <c:y val="0.23949772136347827"/>
          <c:w val="0.77048486382171533"/>
          <c:h val="0.65212251190506665"/>
        </c:manualLayout>
      </c:layout>
      <c:pie3DChart>
        <c:varyColors val="1"/>
        <c:ser>
          <c:idx val="0"/>
          <c:order val="0"/>
          <c:tx>
            <c:strRef>
              <c:f>Sheet1!$B$1</c:f>
              <c:strCache>
                <c:ptCount val="1"/>
                <c:pt idx="0">
                  <c:v>Column1</c:v>
                </c:pt>
              </c:strCache>
            </c:strRef>
          </c:tx>
          <c:dLbls>
            <c:dLbl>
              <c:idx val="0"/>
              <c:layout>
                <c:manualLayout>
                  <c:x val="2.7837105075415716E-2"/>
                  <c:y val="-4.5168492637151038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D4B-43E3-A764-7804E8E46A10}"/>
                </c:ext>
              </c:extLst>
            </c:dLbl>
            <c:dLbl>
              <c:idx val="1"/>
              <c:layout>
                <c:manualLayout>
                  <c:x val="6.3922681430458345E-2"/>
                  <c:y val="-9.9504601686507196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D4B-43E3-A764-7804E8E46A10}"/>
                </c:ext>
              </c:extLst>
            </c:dLbl>
            <c:dLbl>
              <c:idx val="2"/>
              <c:layout>
                <c:manualLayout>
                  <c:x val="0"/>
                  <c:y val="-2.9709219783412937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D4B-43E3-A764-7804E8E46A10}"/>
                </c:ext>
              </c:extLst>
            </c:dLbl>
            <c:dLbl>
              <c:idx val="3"/>
              <c:layout>
                <c:manualLayout>
                  <c:x val="-7.713649100717204E-3"/>
                  <c:y val="9.2861025002521788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D4B-43E3-A764-7804E8E46A10}"/>
                </c:ext>
              </c:extLst>
            </c:dLbl>
            <c:dLbl>
              <c:idx val="4"/>
              <c:layout>
                <c:manualLayout>
                  <c:x val="1.957369963008225E-2"/>
                  <c:y val="8.0145977269339724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4-0D4B-43E3-A764-7804E8E46A10}"/>
                </c:ext>
              </c:extLst>
            </c:dLbl>
            <c:dLbl>
              <c:idx val="5"/>
              <c:layout>
                <c:manualLayout>
                  <c:x val="1.6477078678500741E-3"/>
                  <c:y val="0.13698730678261331"/>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0D4B-43E3-A764-7804E8E46A10}"/>
                </c:ext>
              </c:extLst>
            </c:dLbl>
            <c:dLbl>
              <c:idx val="6"/>
              <c:layout>
                <c:manualLayout>
                  <c:x val="-3.2660980055713981E-2"/>
                  <c:y val="-6.1822788774083058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6-0D4B-43E3-A764-7804E8E46A10}"/>
                </c:ext>
              </c:extLst>
            </c:dLbl>
            <c:dLbl>
              <c:idx val="7"/>
              <c:layout>
                <c:manualLayout>
                  <c:x val="5.258160615898645E-3"/>
                  <c:y val="-5.3929989325713329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0D4B-43E3-A764-7804E8E46A10}"/>
                </c:ext>
              </c:extLst>
            </c:dLbl>
            <c:dLbl>
              <c:idx val="8"/>
              <c:layout>
                <c:manualLayout>
                  <c:x val="-3.035478053878787E-2"/>
                  <c:y val="-9.0045286677616965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8-0D4B-43E3-A764-7804E8E46A10}"/>
                </c:ext>
              </c:extLst>
            </c:dLbl>
            <c:dLbl>
              <c:idx val="9"/>
              <c:layout>
                <c:manualLayout>
                  <c:x val="8.495262357680422E-2"/>
                  <c:y val="-3.5005337143356123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0D4B-43E3-A764-7804E8E46A10}"/>
                </c:ext>
              </c:extLst>
            </c:dLbl>
            <c:spPr>
              <a:noFill/>
              <a:ln>
                <a:noFill/>
              </a:ln>
              <a:effectLst/>
            </c:spPr>
            <c:txPr>
              <a:bodyPr/>
              <a:lstStyle/>
              <a:p>
                <a:pPr>
                  <a:defRPr sz="900" b="0"/>
                </a:pPr>
                <a:endParaRPr lang="en-US"/>
              </a:p>
            </c:txPr>
            <c:showLegendKey val="0"/>
            <c:showVal val="1"/>
            <c:showCatName val="1"/>
            <c:showSerName val="0"/>
            <c:showPercent val="0"/>
            <c:showBubbleSize val="0"/>
            <c:showLeaderLines val="1"/>
            <c:extLst>
              <c:ext xmlns:c15="http://schemas.microsoft.com/office/drawing/2012/chart" uri="{CE6537A1-D6FC-4f65-9D91-7224C49458BB}"/>
            </c:extLst>
          </c:dLbls>
          <c:cat>
            <c:strRef>
              <c:f>Sheet1!$A$2:$A$11</c:f>
              <c:strCache>
                <c:ptCount val="8"/>
                <c:pt idx="0">
                  <c:v>East Devon</c:v>
                </c:pt>
                <c:pt idx="1">
                  <c:v>Exeter</c:v>
                </c:pt>
                <c:pt idx="2">
                  <c:v>Mid Devon</c:v>
                </c:pt>
                <c:pt idx="3">
                  <c:v>North Devon</c:v>
                </c:pt>
                <c:pt idx="4">
                  <c:v>Plymouth</c:v>
                </c:pt>
                <c:pt idx="5">
                  <c:v>Teignbridge</c:v>
                </c:pt>
                <c:pt idx="6">
                  <c:v>Torbay</c:v>
                </c:pt>
                <c:pt idx="7">
                  <c:v>Torridge</c:v>
                </c:pt>
              </c:strCache>
            </c:strRef>
          </c:cat>
          <c:val>
            <c:numRef>
              <c:f>Sheet1!$B$2:$B$11</c:f>
              <c:numCache>
                <c:formatCode>0%</c:formatCode>
                <c:ptCount val="8"/>
                <c:pt idx="0">
                  <c:v>0.12950170463743532</c:v>
                </c:pt>
                <c:pt idx="1">
                  <c:v>8.134418695680537E-2</c:v>
                </c:pt>
                <c:pt idx="2">
                  <c:v>4.909984028839904E-2</c:v>
                </c:pt>
                <c:pt idx="3">
                  <c:v>9.7141379801918948E-2</c:v>
                </c:pt>
                <c:pt idx="4">
                  <c:v>0.17747317400832624</c:v>
                </c:pt>
                <c:pt idx="5">
                  <c:v>0.12348292100678714</c:v>
                </c:pt>
                <c:pt idx="6">
                  <c:v>0.12567563322871136</c:v>
                </c:pt>
                <c:pt idx="7">
                  <c:v>5.5044929458696067E-2</c:v>
                </c:pt>
              </c:numCache>
            </c:numRef>
          </c:val>
          <c:extLst>
            <c:ext xmlns:c16="http://schemas.microsoft.com/office/drawing/2014/chart" uri="{C3380CC4-5D6E-409C-BE32-E72D297353CC}">
              <c16:uniqueId val="{0000000A-0D4B-43E3-A764-7804E8E46A10}"/>
            </c:ext>
          </c:extLst>
        </c:ser>
        <c:dLbls>
          <c:showLegendKey val="0"/>
          <c:showVal val="0"/>
          <c:showCatName val="0"/>
          <c:showSerName val="0"/>
          <c:showPercent val="0"/>
          <c:showBubbleSize val="0"/>
          <c:showLeaderLines val="1"/>
        </c:dLbls>
      </c:pie3DChart>
    </c:plotArea>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sz="1200"/>
            </a:pPr>
            <a:r>
              <a:rPr lang="en-US" sz="1200" dirty="0"/>
              <a:t>Day visits</a:t>
            </a:r>
          </a:p>
        </c:rich>
      </c:tx>
      <c:overlay val="0"/>
    </c:title>
    <c:autoTitleDeleted val="0"/>
    <c:view3D>
      <c:rotX val="30"/>
      <c:rotY val="0"/>
      <c:rAngAx val="0"/>
    </c:view3D>
    <c:floor>
      <c:thickness val="0"/>
    </c:floor>
    <c:sideWall>
      <c:thickness val="0"/>
    </c:sideWall>
    <c:backWall>
      <c:thickness val="0"/>
    </c:backWall>
    <c:plotArea>
      <c:layout/>
      <c:pie3DChart>
        <c:varyColors val="1"/>
        <c:ser>
          <c:idx val="0"/>
          <c:order val="0"/>
          <c:tx>
            <c:strRef>
              <c:f>Sheet1!$B$1</c:f>
              <c:strCache>
                <c:ptCount val="1"/>
                <c:pt idx="0">
                  <c:v>Trips</c:v>
                </c:pt>
              </c:strCache>
            </c:strRef>
          </c:tx>
          <c:dLbls>
            <c:dLbl>
              <c:idx val="0"/>
              <c:layout>
                <c:manualLayout>
                  <c:x val="0.24102530194833818"/>
                  <c:y val="-1.9596588033428383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D89-46A1-AC5B-5156F10DB87A}"/>
                </c:ext>
              </c:extLst>
            </c:dLbl>
            <c:dLbl>
              <c:idx val="1"/>
              <c:layout>
                <c:manualLayout>
                  <c:x val="-0.27890593317464518"/>
                  <c:y val="2.9394882050142578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D89-46A1-AC5B-5156F10DB87A}"/>
                </c:ext>
              </c:extLst>
            </c:dLbl>
            <c:dLbl>
              <c:idx val="2"/>
              <c:layout>
                <c:manualLayout>
                  <c:x val="-3.2659239178347878E-2"/>
                  <c:y val="-1.9151035687392758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D89-46A1-AC5B-5156F10DB87A}"/>
                </c:ext>
              </c:extLst>
            </c:dLbl>
            <c:spPr>
              <a:noFill/>
              <a:ln>
                <a:noFill/>
              </a:ln>
              <a:effectLst/>
            </c:spPr>
            <c:txPr>
              <a:bodyPr/>
              <a:lstStyle/>
              <a:p>
                <a:pPr>
                  <a:defRPr sz="1100"/>
                </a:pPr>
                <a:endParaRPr lang="en-US"/>
              </a:p>
            </c:txPr>
            <c:showLegendKey val="0"/>
            <c:showVal val="1"/>
            <c:showCatName val="1"/>
            <c:showSerName val="0"/>
            <c:showPercent val="0"/>
            <c:showBubbleSize val="0"/>
            <c:showLeaderLines val="1"/>
            <c:extLst>
              <c:ext xmlns:c15="http://schemas.microsoft.com/office/drawing/2012/chart" uri="{CE6537A1-D6FC-4f65-9D91-7224C49458BB}"/>
            </c:extLst>
          </c:dLbls>
          <c:cat>
            <c:strRef>
              <c:f>Sheet1!$A$2:$A$4</c:f>
              <c:strCache>
                <c:ptCount val="3"/>
                <c:pt idx="0">
                  <c:v>Urban visits</c:v>
                </c:pt>
                <c:pt idx="1">
                  <c:v>Countryside visits</c:v>
                </c:pt>
                <c:pt idx="2">
                  <c:v>Coastal visits</c:v>
                </c:pt>
              </c:strCache>
            </c:strRef>
          </c:cat>
          <c:val>
            <c:numRef>
              <c:f>Sheet1!$B$2:$B$4</c:f>
              <c:numCache>
                <c:formatCode>#,##0</c:formatCode>
                <c:ptCount val="3"/>
                <c:pt idx="0">
                  <c:v>1210000</c:v>
                </c:pt>
                <c:pt idx="1">
                  <c:v>622000</c:v>
                </c:pt>
                <c:pt idx="2">
                  <c:v>1200000</c:v>
                </c:pt>
              </c:numCache>
            </c:numRef>
          </c:val>
          <c:extLst>
            <c:ext xmlns:c16="http://schemas.microsoft.com/office/drawing/2014/chart" uri="{C3380CC4-5D6E-409C-BE32-E72D297353CC}">
              <c16:uniqueId val="{00000003-CD89-46A1-AC5B-5156F10DB87A}"/>
            </c:ext>
          </c:extLst>
        </c:ser>
        <c:dLbls>
          <c:showLegendKey val="0"/>
          <c:showVal val="0"/>
          <c:showCatName val="1"/>
          <c:showSerName val="0"/>
          <c:showPercent val="0"/>
          <c:showBubbleSize val="0"/>
          <c:showLeaderLines val="1"/>
        </c:dLbls>
      </c:pie3DChart>
    </c:plotArea>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sz="1200"/>
            </a:pPr>
            <a:r>
              <a:rPr lang="en-US" sz="1200" dirty="0"/>
              <a:t>Day visit spend</a:t>
            </a:r>
          </a:p>
        </c:rich>
      </c:tx>
      <c:overlay val="0"/>
    </c:title>
    <c:autoTitleDeleted val="0"/>
    <c:view3D>
      <c:rotX val="30"/>
      <c:rotY val="0"/>
      <c:rAngAx val="0"/>
    </c:view3D>
    <c:floor>
      <c:thickness val="0"/>
    </c:floor>
    <c:sideWall>
      <c:thickness val="0"/>
    </c:sideWall>
    <c:backWall>
      <c:thickness val="0"/>
    </c:backWall>
    <c:plotArea>
      <c:layout/>
      <c:pie3DChart>
        <c:varyColors val="1"/>
        <c:ser>
          <c:idx val="0"/>
          <c:order val="0"/>
          <c:tx>
            <c:strRef>
              <c:f>Sheet1!$B$1</c:f>
              <c:strCache>
                <c:ptCount val="1"/>
                <c:pt idx="0">
                  <c:v>Spend</c:v>
                </c:pt>
              </c:strCache>
            </c:strRef>
          </c:tx>
          <c:dLbls>
            <c:dLbl>
              <c:idx val="0"/>
              <c:layout>
                <c:manualLayout>
                  <c:x val="-4.2096006347527214E-2"/>
                  <c:y val="-9.4232585268303526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FF6-4ECC-838D-91FE277F40C1}"/>
                </c:ext>
              </c:extLst>
            </c:dLbl>
            <c:dLbl>
              <c:idx val="1"/>
              <c:layout>
                <c:manualLayout>
                  <c:x val="-0.11858304681301243"/>
                  <c:y val="-1.4697441025071378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FF6-4ECC-838D-91FE277F40C1}"/>
                </c:ext>
              </c:extLst>
            </c:dLbl>
            <c:dLbl>
              <c:idx val="2"/>
              <c:layout>
                <c:manualLayout>
                  <c:x val="9.6098695230538655E-2"/>
                  <c:y val="-0.107335681837820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FF6-4ECC-838D-91FE277F40C1}"/>
                </c:ext>
              </c:extLst>
            </c:dLbl>
            <c:spPr>
              <a:noFill/>
              <a:ln>
                <a:noFill/>
              </a:ln>
              <a:effectLst/>
            </c:spPr>
            <c:txPr>
              <a:bodyPr/>
              <a:lstStyle/>
              <a:p>
                <a:pPr>
                  <a:defRPr sz="1100"/>
                </a:pPr>
                <a:endParaRPr lang="en-US"/>
              </a:p>
            </c:txPr>
            <c:showLegendKey val="0"/>
            <c:showVal val="1"/>
            <c:showCatName val="1"/>
            <c:showSerName val="0"/>
            <c:showPercent val="0"/>
            <c:showBubbleSize val="0"/>
            <c:showLeaderLines val="1"/>
            <c:extLst>
              <c:ext xmlns:c15="http://schemas.microsoft.com/office/drawing/2012/chart" uri="{CE6537A1-D6FC-4f65-9D91-7224C49458BB}"/>
            </c:extLst>
          </c:dLbls>
          <c:cat>
            <c:strRef>
              <c:f>Sheet1!$A$2:$A$4</c:f>
              <c:strCache>
                <c:ptCount val="3"/>
                <c:pt idx="0">
                  <c:v>Urban visits</c:v>
                </c:pt>
                <c:pt idx="1">
                  <c:v>Countryside visits</c:v>
                </c:pt>
                <c:pt idx="2">
                  <c:v>Coastal visits</c:v>
                </c:pt>
              </c:strCache>
            </c:strRef>
          </c:cat>
          <c:val>
            <c:numRef>
              <c:f>Sheet1!$B$2:$B$4</c:f>
              <c:numCache>
                <c:formatCode>"£"#,##0</c:formatCode>
                <c:ptCount val="3"/>
                <c:pt idx="0">
                  <c:v>52524000</c:v>
                </c:pt>
                <c:pt idx="1">
                  <c:v>18621000</c:v>
                </c:pt>
                <c:pt idx="2">
                  <c:v>36049000</c:v>
                </c:pt>
              </c:numCache>
            </c:numRef>
          </c:val>
          <c:extLst>
            <c:ext xmlns:c16="http://schemas.microsoft.com/office/drawing/2014/chart" uri="{C3380CC4-5D6E-409C-BE32-E72D297353CC}">
              <c16:uniqueId val="{00000003-CFF6-4ECC-838D-91FE277F40C1}"/>
            </c:ext>
          </c:extLst>
        </c:ser>
        <c:dLbls>
          <c:showLegendKey val="0"/>
          <c:showVal val="0"/>
          <c:showCatName val="1"/>
          <c:showSerName val="0"/>
          <c:showPercent val="0"/>
          <c:showBubbleSize val="0"/>
          <c:showLeaderLines val="1"/>
        </c:dLbls>
      </c:pie3DChart>
    </c:plotArea>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pPr>
            <a:r>
              <a:rPr lang="en-GB" sz="1100" dirty="0"/>
              <a:t>Seasonality</a:t>
            </a:r>
            <a:r>
              <a:rPr lang="en-GB" sz="1100" baseline="0" dirty="0"/>
              <a:t> - trips</a:t>
            </a:r>
            <a:endParaRPr lang="en-GB" sz="1100" dirty="0"/>
          </a:p>
        </c:rich>
      </c:tx>
      <c:overlay val="0"/>
    </c:title>
    <c:autoTitleDeleted val="0"/>
    <c:plotArea>
      <c:layout>
        <c:manualLayout>
          <c:layoutTarget val="inner"/>
          <c:xMode val="edge"/>
          <c:yMode val="edge"/>
          <c:x val="0.16177131375402962"/>
          <c:y val="0.16740994678350951"/>
          <c:w val="0.81560664867376598"/>
          <c:h val="0.48375785077301131"/>
        </c:manualLayout>
      </c:layout>
      <c:lineChart>
        <c:grouping val="standard"/>
        <c:varyColors val="0"/>
        <c:ser>
          <c:idx val="0"/>
          <c:order val="0"/>
          <c:tx>
            <c:strRef>
              <c:f>Sheet1!$B$1</c:f>
              <c:strCache>
                <c:ptCount val="1"/>
                <c:pt idx="0">
                  <c:v>UK trips (000's)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0.0</c:formatCode>
                <c:ptCount val="12"/>
                <c:pt idx="0">
                  <c:v>2.7196196505904933</c:v>
                </c:pt>
                <c:pt idx="1">
                  <c:v>2.8877559252419971</c:v>
                </c:pt>
                <c:pt idx="2">
                  <c:v>6.8976569685028837</c:v>
                </c:pt>
                <c:pt idx="3">
                  <c:v>104.18964639634595</c:v>
                </c:pt>
                <c:pt idx="4">
                  <c:v>326.42013031305908</c:v>
                </c:pt>
                <c:pt idx="5">
                  <c:v>481.37630790822459</c:v>
                </c:pt>
                <c:pt idx="6">
                  <c:v>734.09562874143239</c:v>
                </c:pt>
                <c:pt idx="7">
                  <c:v>1059.6511833533875</c:v>
                </c:pt>
                <c:pt idx="8">
                  <c:v>445.25676238437023</c:v>
                </c:pt>
                <c:pt idx="9">
                  <c:v>296.90658885022299</c:v>
                </c:pt>
                <c:pt idx="10">
                  <c:v>320.54805500818662</c:v>
                </c:pt>
                <c:pt idx="11">
                  <c:v>186.05066450043475</c:v>
                </c:pt>
              </c:numCache>
            </c:numRef>
          </c:val>
          <c:smooth val="0"/>
          <c:extLst>
            <c:ext xmlns:c16="http://schemas.microsoft.com/office/drawing/2014/chart" uri="{C3380CC4-5D6E-409C-BE32-E72D297353CC}">
              <c16:uniqueId val="{00000000-0A30-4850-81C5-B489ED7CDD36}"/>
            </c:ext>
          </c:extLst>
        </c:ser>
        <c:ser>
          <c:idx val="1"/>
          <c:order val="1"/>
          <c:tx>
            <c:strRef>
              <c:f>Sheet1!$C$1</c:f>
              <c:strCache>
                <c:ptCount val="1"/>
                <c:pt idx="0">
                  <c:v>OS trips (000's)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0.0</c:formatCode>
                <c:ptCount val="12"/>
                <c:pt idx="0">
                  <c:v>0.74232126764013173</c:v>
                </c:pt>
                <c:pt idx="1">
                  <c:v>1.065219528022294</c:v>
                </c:pt>
                <c:pt idx="2">
                  <c:v>1.0554521429217663</c:v>
                </c:pt>
                <c:pt idx="3">
                  <c:v>1.0878562694450478</c:v>
                </c:pt>
                <c:pt idx="4">
                  <c:v>1.52444749622596</c:v>
                </c:pt>
                <c:pt idx="5">
                  <c:v>2.0400597595283041</c:v>
                </c:pt>
                <c:pt idx="6">
                  <c:v>20.905688403391942</c:v>
                </c:pt>
                <c:pt idx="7">
                  <c:v>18.284233784985535</c:v>
                </c:pt>
                <c:pt idx="8">
                  <c:v>16.421187420960862</c:v>
                </c:pt>
                <c:pt idx="9">
                  <c:v>11.390556609610424</c:v>
                </c:pt>
                <c:pt idx="10">
                  <c:v>6.3035809844564872</c:v>
                </c:pt>
                <c:pt idx="11">
                  <c:v>1.1793963328112629</c:v>
                </c:pt>
              </c:numCache>
            </c:numRef>
          </c:val>
          <c:smooth val="0"/>
          <c:extLst>
            <c:ext xmlns:c16="http://schemas.microsoft.com/office/drawing/2014/chart" uri="{C3380CC4-5D6E-409C-BE32-E72D297353CC}">
              <c16:uniqueId val="{00000001-0A30-4850-81C5-B489ED7CDD36}"/>
            </c:ext>
          </c:extLst>
        </c:ser>
        <c:ser>
          <c:idx val="2"/>
          <c:order val="2"/>
          <c:tx>
            <c:strRef>
              <c:f>Sheet1!$D$1</c:f>
              <c:strCache>
                <c:ptCount val="1"/>
                <c:pt idx="0">
                  <c:v>Total trips (000's)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Sheet1!$D$2:$D$13</c:f>
              <c:numCache>
                <c:formatCode>0.0</c:formatCode>
                <c:ptCount val="12"/>
                <c:pt idx="0">
                  <c:v>3.4619409182306251</c:v>
                </c:pt>
                <c:pt idx="1">
                  <c:v>3.9529754532642913</c:v>
                </c:pt>
                <c:pt idx="2">
                  <c:v>7.9531091114246504</c:v>
                </c:pt>
                <c:pt idx="3">
                  <c:v>105.27750266579099</c:v>
                </c:pt>
                <c:pt idx="4">
                  <c:v>327.94457780928502</c:v>
                </c:pt>
                <c:pt idx="5">
                  <c:v>483.41636766775287</c:v>
                </c:pt>
                <c:pt idx="6">
                  <c:v>755.00131714482438</c:v>
                </c:pt>
                <c:pt idx="7">
                  <c:v>1077.9354171383732</c:v>
                </c:pt>
                <c:pt idx="8">
                  <c:v>461.67794980533108</c:v>
                </c:pt>
                <c:pt idx="9">
                  <c:v>308.29714545983342</c:v>
                </c:pt>
                <c:pt idx="10">
                  <c:v>326.85163599264308</c:v>
                </c:pt>
                <c:pt idx="11">
                  <c:v>187.230060833246</c:v>
                </c:pt>
              </c:numCache>
            </c:numRef>
          </c:val>
          <c:smooth val="0"/>
          <c:extLst>
            <c:ext xmlns:c16="http://schemas.microsoft.com/office/drawing/2014/chart" uri="{C3380CC4-5D6E-409C-BE32-E72D297353CC}">
              <c16:uniqueId val="{00000002-0A30-4850-81C5-B489ED7CDD36}"/>
            </c:ext>
          </c:extLst>
        </c:ser>
        <c:dLbls>
          <c:showLegendKey val="0"/>
          <c:showVal val="0"/>
          <c:showCatName val="0"/>
          <c:showSerName val="0"/>
          <c:showPercent val="0"/>
          <c:showBubbleSize val="0"/>
        </c:dLbls>
        <c:marker val="1"/>
        <c:smooth val="0"/>
        <c:axId val="433752792"/>
        <c:axId val="433753184"/>
      </c:lineChart>
      <c:catAx>
        <c:axId val="433752792"/>
        <c:scaling>
          <c:orientation val="minMax"/>
        </c:scaling>
        <c:delete val="0"/>
        <c:axPos val="b"/>
        <c:numFmt formatCode="General" sourceLinked="0"/>
        <c:majorTickMark val="none"/>
        <c:minorTickMark val="none"/>
        <c:tickLblPos val="nextTo"/>
        <c:crossAx val="433753184"/>
        <c:crosses val="autoZero"/>
        <c:auto val="1"/>
        <c:lblAlgn val="ctr"/>
        <c:lblOffset val="100"/>
        <c:noMultiLvlLbl val="0"/>
      </c:catAx>
      <c:valAx>
        <c:axId val="433753184"/>
        <c:scaling>
          <c:orientation val="minMax"/>
        </c:scaling>
        <c:delete val="1"/>
        <c:axPos val="l"/>
        <c:majorGridlines/>
        <c:numFmt formatCode="0.0" sourceLinked="1"/>
        <c:majorTickMark val="none"/>
        <c:minorTickMark val="none"/>
        <c:tickLblPos val="nextTo"/>
        <c:crossAx val="433752792"/>
        <c:crosses val="autoZero"/>
        <c:crossBetween val="between"/>
      </c:valAx>
      <c:dTable>
        <c:showHorzBorder val="1"/>
        <c:showVertBorder val="1"/>
        <c:showOutline val="1"/>
        <c:showKeys val="1"/>
        <c:txPr>
          <a:bodyPr/>
          <a:lstStyle/>
          <a:p>
            <a:pPr rtl="0">
              <a:defRPr sz="900"/>
            </a:pPr>
            <a:endParaRPr lang="en-US"/>
          </a:p>
        </c:txPr>
      </c:dTable>
    </c:plotArea>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pPr>
            <a:r>
              <a:rPr lang="en-GB" sz="1100" dirty="0"/>
              <a:t>Seasonality</a:t>
            </a:r>
            <a:r>
              <a:rPr lang="en-GB" sz="1100" baseline="0" dirty="0"/>
              <a:t> - nights</a:t>
            </a:r>
            <a:endParaRPr lang="en-GB" sz="1100" dirty="0"/>
          </a:p>
        </c:rich>
      </c:tx>
      <c:overlay val="0"/>
    </c:title>
    <c:autoTitleDeleted val="0"/>
    <c:plotArea>
      <c:layout>
        <c:manualLayout>
          <c:layoutTarget val="inner"/>
          <c:xMode val="edge"/>
          <c:yMode val="edge"/>
          <c:x val="0.14968897567854531"/>
          <c:y val="0.16740994678350951"/>
          <c:w val="0.80579067276211169"/>
          <c:h val="0.48375785077301131"/>
        </c:manualLayout>
      </c:layout>
      <c:lineChart>
        <c:grouping val="standard"/>
        <c:varyColors val="0"/>
        <c:ser>
          <c:idx val="0"/>
          <c:order val="0"/>
          <c:tx>
            <c:strRef>
              <c:f>Sheet1!$B$1</c:f>
              <c:strCache>
                <c:ptCount val="1"/>
                <c:pt idx="0">
                  <c:v>UK nights (000's)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0.0</c:formatCode>
                <c:ptCount val="12"/>
                <c:pt idx="0">
                  <c:v>8.4770566712432807</c:v>
                </c:pt>
                <c:pt idx="1">
                  <c:v>9.9121241852246964</c:v>
                </c:pt>
                <c:pt idx="2">
                  <c:v>25.74126347899751</c:v>
                </c:pt>
                <c:pt idx="3">
                  <c:v>456.88985409979489</c:v>
                </c:pt>
                <c:pt idx="4">
                  <c:v>1313.2820972456611</c:v>
                </c:pt>
                <c:pt idx="5">
                  <c:v>2823.8212512039117</c:v>
                </c:pt>
                <c:pt idx="6">
                  <c:v>3461.525356610995</c:v>
                </c:pt>
                <c:pt idx="7">
                  <c:v>5353.8477672618328</c:v>
                </c:pt>
                <c:pt idx="8">
                  <c:v>1637.3940370518001</c:v>
                </c:pt>
                <c:pt idx="9">
                  <c:v>1022.4147862570636</c:v>
                </c:pt>
                <c:pt idx="10">
                  <c:v>741.76311988671512</c:v>
                </c:pt>
                <c:pt idx="11">
                  <c:v>1257.9312860467562</c:v>
                </c:pt>
              </c:numCache>
            </c:numRef>
          </c:val>
          <c:smooth val="0"/>
          <c:extLst>
            <c:ext xmlns:c16="http://schemas.microsoft.com/office/drawing/2014/chart" uri="{C3380CC4-5D6E-409C-BE32-E72D297353CC}">
              <c16:uniqueId val="{00000000-3652-4607-AE36-02AB8B39C7A3}"/>
            </c:ext>
          </c:extLst>
        </c:ser>
        <c:ser>
          <c:idx val="1"/>
          <c:order val="1"/>
          <c:tx>
            <c:strRef>
              <c:f>Sheet1!$C$1</c:f>
              <c:strCache>
                <c:ptCount val="1"/>
                <c:pt idx="0">
                  <c:v>OS nights (000's)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0.0</c:formatCode>
                <c:ptCount val="12"/>
                <c:pt idx="0">
                  <c:v>7.8615141608686541</c:v>
                </c:pt>
                <c:pt idx="1">
                  <c:v>10.455776344617394</c:v>
                </c:pt>
                <c:pt idx="2">
                  <c:v>15.393122148081398</c:v>
                </c:pt>
                <c:pt idx="3">
                  <c:v>19.226767069191403</c:v>
                </c:pt>
                <c:pt idx="4">
                  <c:v>20.58250064458311</c:v>
                </c:pt>
                <c:pt idx="5">
                  <c:v>20.387897739024492</c:v>
                </c:pt>
                <c:pt idx="6">
                  <c:v>283.88575768980365</c:v>
                </c:pt>
                <c:pt idx="7">
                  <c:v>385.43489897684839</c:v>
                </c:pt>
                <c:pt idx="8">
                  <c:v>136.58087828412434</c:v>
                </c:pt>
                <c:pt idx="9">
                  <c:v>118.15155513064875</c:v>
                </c:pt>
                <c:pt idx="10">
                  <c:v>72.172996221365707</c:v>
                </c:pt>
                <c:pt idx="11">
                  <c:v>21.866335590842681</c:v>
                </c:pt>
              </c:numCache>
            </c:numRef>
          </c:val>
          <c:smooth val="0"/>
          <c:extLst>
            <c:ext xmlns:c16="http://schemas.microsoft.com/office/drawing/2014/chart" uri="{C3380CC4-5D6E-409C-BE32-E72D297353CC}">
              <c16:uniqueId val="{00000001-3652-4607-AE36-02AB8B39C7A3}"/>
            </c:ext>
          </c:extLst>
        </c:ser>
        <c:ser>
          <c:idx val="2"/>
          <c:order val="2"/>
          <c:tx>
            <c:strRef>
              <c:f>Sheet1!$D$1</c:f>
              <c:strCache>
                <c:ptCount val="1"/>
                <c:pt idx="0">
                  <c:v>Total nights (000's)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Sheet1!$D$2:$D$13</c:f>
              <c:numCache>
                <c:formatCode>0.0</c:formatCode>
                <c:ptCount val="12"/>
                <c:pt idx="0">
                  <c:v>16.338570832111934</c:v>
                </c:pt>
                <c:pt idx="1">
                  <c:v>20.367900529842089</c:v>
                </c:pt>
                <c:pt idx="2">
                  <c:v>41.134385627078906</c:v>
                </c:pt>
                <c:pt idx="3">
                  <c:v>476.11662116898628</c:v>
                </c:pt>
                <c:pt idx="4">
                  <c:v>1333.8645978902443</c:v>
                </c:pt>
                <c:pt idx="5">
                  <c:v>2844.2091489429363</c:v>
                </c:pt>
                <c:pt idx="6">
                  <c:v>3745.4111143007985</c:v>
                </c:pt>
                <c:pt idx="7">
                  <c:v>5739.2826662386815</c:v>
                </c:pt>
                <c:pt idx="8">
                  <c:v>1773.9749153359244</c:v>
                </c:pt>
                <c:pt idx="9">
                  <c:v>1140.5663413877123</c:v>
                </c:pt>
                <c:pt idx="10">
                  <c:v>813.9361161080808</c:v>
                </c:pt>
                <c:pt idx="11">
                  <c:v>1279.7976216375989</c:v>
                </c:pt>
              </c:numCache>
            </c:numRef>
          </c:val>
          <c:smooth val="0"/>
          <c:extLst>
            <c:ext xmlns:c16="http://schemas.microsoft.com/office/drawing/2014/chart" uri="{C3380CC4-5D6E-409C-BE32-E72D297353CC}">
              <c16:uniqueId val="{00000002-3652-4607-AE36-02AB8B39C7A3}"/>
            </c:ext>
          </c:extLst>
        </c:ser>
        <c:dLbls>
          <c:showLegendKey val="0"/>
          <c:showVal val="0"/>
          <c:showCatName val="0"/>
          <c:showSerName val="0"/>
          <c:showPercent val="0"/>
          <c:showBubbleSize val="0"/>
        </c:dLbls>
        <c:marker val="1"/>
        <c:smooth val="0"/>
        <c:axId val="433754360"/>
        <c:axId val="433754752"/>
      </c:lineChart>
      <c:catAx>
        <c:axId val="433754360"/>
        <c:scaling>
          <c:orientation val="minMax"/>
        </c:scaling>
        <c:delete val="0"/>
        <c:axPos val="b"/>
        <c:numFmt formatCode="General" sourceLinked="0"/>
        <c:majorTickMark val="none"/>
        <c:minorTickMark val="none"/>
        <c:tickLblPos val="nextTo"/>
        <c:crossAx val="433754752"/>
        <c:crosses val="autoZero"/>
        <c:auto val="1"/>
        <c:lblAlgn val="ctr"/>
        <c:lblOffset val="100"/>
        <c:noMultiLvlLbl val="0"/>
      </c:catAx>
      <c:valAx>
        <c:axId val="433754752"/>
        <c:scaling>
          <c:orientation val="minMax"/>
        </c:scaling>
        <c:delete val="1"/>
        <c:axPos val="l"/>
        <c:majorGridlines/>
        <c:numFmt formatCode="0.0" sourceLinked="1"/>
        <c:majorTickMark val="none"/>
        <c:minorTickMark val="none"/>
        <c:tickLblPos val="nextTo"/>
        <c:crossAx val="433754360"/>
        <c:crosses val="autoZero"/>
        <c:crossBetween val="between"/>
      </c:valAx>
      <c:dTable>
        <c:showHorzBorder val="1"/>
        <c:showVertBorder val="1"/>
        <c:showOutline val="1"/>
        <c:showKeys val="1"/>
        <c:txPr>
          <a:bodyPr/>
          <a:lstStyle/>
          <a:p>
            <a:pPr rtl="0">
              <a:defRPr sz="900"/>
            </a:pPr>
            <a:endParaRPr lang="en-US"/>
          </a:p>
        </c:txPr>
      </c:dTable>
    </c:plotArea>
    <c:plotVisOnly val="1"/>
    <c:dispBlanksAs val="gap"/>
    <c:showDLblsOverMax val="0"/>
  </c:chart>
  <c:txPr>
    <a:bodyPr/>
    <a:lstStyle/>
    <a:p>
      <a:pPr>
        <a:defRPr sz="1800"/>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 Id="rId5" Type="http://schemas.openxmlformats.org/officeDocument/2006/relationships/image" Target="../media/image11.png"/><Relationship Id="rId4" Type="http://schemas.openxmlformats.org/officeDocument/2006/relationships/image" Target="../media/image10.png"/></Relationships>
</file>

<file path=ppt/diagrams/_rels/data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25.png"/><Relationship Id="rId1" Type="http://schemas.openxmlformats.org/officeDocument/2006/relationships/image" Target="../media/image12.jpg"/></Relationships>
</file>

<file path=ppt/diagrams/_rels/data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png"/><Relationship Id="rId1" Type="http://schemas.openxmlformats.org/officeDocument/2006/relationships/image" Target="../media/image12.jpg"/></Relationships>
</file>

<file path=ppt/diagrams/_rels/data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 Id="rId5" Type="http://schemas.openxmlformats.org/officeDocument/2006/relationships/image" Target="../media/image24.png"/><Relationship Id="rId4" Type="http://schemas.openxmlformats.org/officeDocument/2006/relationships/image" Target="../media/image23.png"/></Relationships>
</file>

<file path=ppt/diagrams/_rels/drawing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 Id="rId5" Type="http://schemas.openxmlformats.org/officeDocument/2006/relationships/image" Target="../media/image11.png"/><Relationship Id="rId4" Type="http://schemas.openxmlformats.org/officeDocument/2006/relationships/image" Target="../media/image10.png"/></Relationships>
</file>

<file path=ppt/diagrams/_rels/drawing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25.png"/><Relationship Id="rId1" Type="http://schemas.openxmlformats.org/officeDocument/2006/relationships/image" Target="../media/image12.jpg"/></Relationships>
</file>

<file path=ppt/diagrams/_rels/drawing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png"/><Relationship Id="rId1" Type="http://schemas.openxmlformats.org/officeDocument/2006/relationships/image" Target="../media/image12.jpg"/></Relationships>
</file>

<file path=ppt/diagrams/_rels/drawing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 Id="rId5" Type="http://schemas.openxmlformats.org/officeDocument/2006/relationships/image" Target="../media/image24.png"/><Relationship Id="rId4" Type="http://schemas.openxmlformats.org/officeDocument/2006/relationships/image" Target="../media/image23.png"/></Relationships>
</file>

<file path=ppt/diagrams/colors1.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2756A20-75BB-43F3-BD97-CF83DC2B1591}" type="doc">
      <dgm:prSet loTypeId="urn:microsoft.com/office/officeart/2005/8/layout/vList4" loCatId="list" qsTypeId="urn:microsoft.com/office/officeart/2005/8/quickstyle/simple1" qsCatId="simple" csTypeId="urn:microsoft.com/office/officeart/2005/8/colors/accent4_2" csCatId="accent4" phldr="1"/>
      <dgm:spPr/>
      <dgm:t>
        <a:bodyPr/>
        <a:lstStyle/>
        <a:p>
          <a:endParaRPr lang="en-GB"/>
        </a:p>
      </dgm:t>
    </dgm:pt>
    <dgm:pt modelId="{FF9BA5F7-03F0-4E5D-B18A-DB63EDE739A8}">
      <dgm:prSet phldrT="[Text]"/>
      <dgm:spPr>
        <a:solidFill>
          <a:schemeClr val="accent6">
            <a:lumMod val="75000"/>
          </a:schemeClr>
        </a:solidFill>
        <a:ln>
          <a:solidFill>
            <a:schemeClr val="accent6">
              <a:lumMod val="75000"/>
            </a:schemeClr>
          </a:solidFill>
        </a:ln>
      </dgm:spPr>
      <dgm:t>
        <a:bodyPr/>
        <a:lstStyle/>
        <a:p>
          <a:r>
            <a:rPr lang="en-GB" dirty="0"/>
            <a:t>Accommodation</a:t>
          </a:r>
        </a:p>
      </dgm:t>
    </dgm:pt>
    <dgm:pt modelId="{36D60A10-2957-489B-91D8-B94BA8180927}" type="parTrans" cxnId="{62762DA7-79B2-4E7A-8AE8-F8B02878CD8A}">
      <dgm:prSet/>
      <dgm:spPr/>
      <dgm:t>
        <a:bodyPr/>
        <a:lstStyle/>
        <a:p>
          <a:endParaRPr lang="en-GB"/>
        </a:p>
      </dgm:t>
    </dgm:pt>
    <dgm:pt modelId="{AA1EA02A-8BDF-41D6-B432-14A6962E5088}" type="sibTrans" cxnId="{62762DA7-79B2-4E7A-8AE8-F8B02878CD8A}">
      <dgm:prSet/>
      <dgm:spPr/>
      <dgm:t>
        <a:bodyPr/>
        <a:lstStyle/>
        <a:p>
          <a:endParaRPr lang="en-GB"/>
        </a:p>
      </dgm:t>
    </dgm:pt>
    <dgm:pt modelId="{2E254D90-2D50-4CF5-A305-AAA097A8AA54}">
      <dgm:prSet phldrT="[Text]"/>
      <dgm:spPr>
        <a:solidFill>
          <a:schemeClr val="accent6">
            <a:lumMod val="75000"/>
          </a:schemeClr>
        </a:solidFill>
        <a:ln>
          <a:solidFill>
            <a:schemeClr val="accent6">
              <a:lumMod val="75000"/>
            </a:schemeClr>
          </a:solidFill>
        </a:ln>
      </dgm:spPr>
      <dgm:t>
        <a:bodyPr/>
        <a:lstStyle/>
        <a:p>
          <a:r>
            <a:rPr lang="en-GB" dirty="0"/>
            <a:t>UK staying visitors 		</a:t>
          </a:r>
          <a:r>
            <a:rPr lang="en-GB" b="0" i="0" u="none" dirty="0"/>
            <a:t>£53,113,000</a:t>
          </a:r>
          <a:endParaRPr lang="en-GB" dirty="0"/>
        </a:p>
      </dgm:t>
    </dgm:pt>
    <dgm:pt modelId="{4C3DE5D9-0724-4C0F-A134-6B270261B7CF}" type="parTrans" cxnId="{1047B3E0-B4CC-46A1-BBE8-6828159C145F}">
      <dgm:prSet/>
      <dgm:spPr/>
      <dgm:t>
        <a:bodyPr/>
        <a:lstStyle/>
        <a:p>
          <a:endParaRPr lang="en-GB"/>
        </a:p>
      </dgm:t>
    </dgm:pt>
    <dgm:pt modelId="{7ED2C459-1A82-4EA5-81D7-872049CF1B5C}" type="sibTrans" cxnId="{1047B3E0-B4CC-46A1-BBE8-6828159C145F}">
      <dgm:prSet/>
      <dgm:spPr/>
      <dgm:t>
        <a:bodyPr/>
        <a:lstStyle/>
        <a:p>
          <a:endParaRPr lang="en-GB"/>
        </a:p>
      </dgm:t>
    </dgm:pt>
    <dgm:pt modelId="{C0A94DBB-217D-4142-9956-C9EAFB338430}">
      <dgm:prSet phldrT="[Text]"/>
      <dgm:spPr>
        <a:solidFill>
          <a:schemeClr val="accent6">
            <a:lumMod val="75000"/>
          </a:schemeClr>
        </a:solidFill>
        <a:ln>
          <a:solidFill>
            <a:schemeClr val="accent6">
              <a:lumMod val="75000"/>
            </a:schemeClr>
          </a:solidFill>
        </a:ln>
      </dgm:spPr>
      <dgm:t>
        <a:bodyPr/>
        <a:lstStyle/>
        <a:p>
          <a:r>
            <a:rPr lang="en-GB" dirty="0"/>
            <a:t>Overseas  staying visitors	</a:t>
          </a:r>
          <a:r>
            <a:rPr lang="en-GB" b="0" i="0" u="none" dirty="0"/>
            <a:t>£900,000</a:t>
          </a:r>
          <a:endParaRPr lang="en-GB" dirty="0"/>
        </a:p>
      </dgm:t>
    </dgm:pt>
    <dgm:pt modelId="{05587F60-2F1F-44D8-A4A3-C7686BDEE541}" type="parTrans" cxnId="{E45A0638-2DDE-44DC-A8C3-9D9820A0EB50}">
      <dgm:prSet/>
      <dgm:spPr/>
      <dgm:t>
        <a:bodyPr/>
        <a:lstStyle/>
        <a:p>
          <a:endParaRPr lang="en-GB"/>
        </a:p>
      </dgm:t>
    </dgm:pt>
    <dgm:pt modelId="{73269638-E285-44B2-9D2C-5D95903C813E}" type="sibTrans" cxnId="{E45A0638-2DDE-44DC-A8C3-9D9820A0EB50}">
      <dgm:prSet/>
      <dgm:spPr/>
      <dgm:t>
        <a:bodyPr/>
        <a:lstStyle/>
        <a:p>
          <a:endParaRPr lang="en-GB"/>
        </a:p>
      </dgm:t>
    </dgm:pt>
    <dgm:pt modelId="{92AC7E8E-FE18-4BFE-9C49-AF059B947B17}">
      <dgm:prSet phldrT="[Text]"/>
      <dgm:spPr>
        <a:solidFill>
          <a:schemeClr val="accent6">
            <a:lumMod val="75000"/>
          </a:schemeClr>
        </a:solidFill>
        <a:ln>
          <a:solidFill>
            <a:schemeClr val="accent6">
              <a:lumMod val="75000"/>
            </a:schemeClr>
          </a:solidFill>
        </a:ln>
      </dgm:spPr>
      <dgm:t>
        <a:bodyPr/>
        <a:lstStyle/>
        <a:p>
          <a:r>
            <a:rPr lang="en-GB" dirty="0"/>
            <a:t>Shopping</a:t>
          </a:r>
        </a:p>
      </dgm:t>
    </dgm:pt>
    <dgm:pt modelId="{1E081BF9-2386-427C-BFF4-4F0626AD0397}" type="parTrans" cxnId="{2EFD0475-C68F-4ABE-99F1-E33781C13EBA}">
      <dgm:prSet/>
      <dgm:spPr/>
      <dgm:t>
        <a:bodyPr/>
        <a:lstStyle/>
        <a:p>
          <a:endParaRPr lang="en-GB"/>
        </a:p>
      </dgm:t>
    </dgm:pt>
    <dgm:pt modelId="{3C93B4C8-3DD6-4F76-AA34-DB900A516852}" type="sibTrans" cxnId="{2EFD0475-C68F-4ABE-99F1-E33781C13EBA}">
      <dgm:prSet/>
      <dgm:spPr/>
      <dgm:t>
        <a:bodyPr/>
        <a:lstStyle/>
        <a:p>
          <a:endParaRPr lang="en-GB"/>
        </a:p>
      </dgm:t>
    </dgm:pt>
    <dgm:pt modelId="{94525BBE-D395-4186-8B8D-AC43FA0A5775}">
      <dgm:prSet phldrT="[Text]"/>
      <dgm:spPr>
        <a:solidFill>
          <a:schemeClr val="accent6">
            <a:lumMod val="75000"/>
          </a:schemeClr>
        </a:solidFill>
        <a:ln>
          <a:solidFill>
            <a:schemeClr val="accent6">
              <a:lumMod val="75000"/>
            </a:schemeClr>
          </a:solidFill>
        </a:ln>
      </dgm:spPr>
      <dgm:t>
        <a:bodyPr/>
        <a:lstStyle/>
        <a:p>
          <a:r>
            <a:rPr lang="en-GB" dirty="0"/>
            <a:t>UK staying visitors 		</a:t>
          </a:r>
          <a:r>
            <a:rPr lang="en-GB" b="0" i="0" u="none" dirty="0"/>
            <a:t>£17,753,000</a:t>
          </a:r>
          <a:endParaRPr lang="en-GB" dirty="0"/>
        </a:p>
      </dgm:t>
    </dgm:pt>
    <dgm:pt modelId="{7ADC2D1E-9234-49F7-A831-59B2D9FCF892}" type="parTrans" cxnId="{6C492570-5FB8-449F-B752-9BB782549AB3}">
      <dgm:prSet/>
      <dgm:spPr/>
      <dgm:t>
        <a:bodyPr/>
        <a:lstStyle/>
        <a:p>
          <a:endParaRPr lang="en-GB"/>
        </a:p>
      </dgm:t>
    </dgm:pt>
    <dgm:pt modelId="{6558EEC1-51EE-4A85-A133-6D9F3FC0FBBE}" type="sibTrans" cxnId="{6C492570-5FB8-449F-B752-9BB782549AB3}">
      <dgm:prSet/>
      <dgm:spPr/>
      <dgm:t>
        <a:bodyPr/>
        <a:lstStyle/>
        <a:p>
          <a:endParaRPr lang="en-GB"/>
        </a:p>
      </dgm:t>
    </dgm:pt>
    <dgm:pt modelId="{6276EDEE-A00E-49DB-B1DD-6AE18492F4E5}">
      <dgm:prSet phldrT="[Text]"/>
      <dgm:spPr>
        <a:solidFill>
          <a:schemeClr val="accent6">
            <a:lumMod val="75000"/>
          </a:schemeClr>
        </a:solidFill>
        <a:ln>
          <a:solidFill>
            <a:schemeClr val="accent6">
              <a:lumMod val="75000"/>
            </a:schemeClr>
          </a:solidFill>
        </a:ln>
      </dgm:spPr>
      <dgm:t>
        <a:bodyPr/>
        <a:lstStyle/>
        <a:p>
          <a:r>
            <a:rPr lang="en-GB" dirty="0"/>
            <a:t>Overseas  staying visitors	</a:t>
          </a:r>
          <a:r>
            <a:rPr lang="en-GB" b="0" i="0" u="none" dirty="0"/>
            <a:t>£1,253,000</a:t>
          </a:r>
          <a:endParaRPr lang="en-GB" dirty="0"/>
        </a:p>
      </dgm:t>
    </dgm:pt>
    <dgm:pt modelId="{D973792A-B284-4475-AA17-CBE4CEED6F8D}" type="parTrans" cxnId="{ACB0E45A-E3F4-44CA-91BC-E990A7F7A9A2}">
      <dgm:prSet/>
      <dgm:spPr/>
      <dgm:t>
        <a:bodyPr/>
        <a:lstStyle/>
        <a:p>
          <a:endParaRPr lang="en-GB"/>
        </a:p>
      </dgm:t>
    </dgm:pt>
    <dgm:pt modelId="{63AD8DDD-2808-4F94-9822-D56E1C026E53}" type="sibTrans" cxnId="{ACB0E45A-E3F4-44CA-91BC-E990A7F7A9A2}">
      <dgm:prSet/>
      <dgm:spPr/>
      <dgm:t>
        <a:bodyPr/>
        <a:lstStyle/>
        <a:p>
          <a:endParaRPr lang="en-GB"/>
        </a:p>
      </dgm:t>
    </dgm:pt>
    <dgm:pt modelId="{52852C69-A92A-426A-9A76-5BD2D6000253}">
      <dgm:prSet phldrT="[Text]"/>
      <dgm:spPr>
        <a:solidFill>
          <a:schemeClr val="accent6">
            <a:lumMod val="75000"/>
          </a:schemeClr>
        </a:solidFill>
        <a:ln>
          <a:solidFill>
            <a:schemeClr val="accent6">
              <a:lumMod val="75000"/>
            </a:schemeClr>
          </a:solidFill>
        </a:ln>
      </dgm:spPr>
      <dgm:t>
        <a:bodyPr/>
        <a:lstStyle/>
        <a:p>
          <a:r>
            <a:rPr lang="en-GB" dirty="0"/>
            <a:t>Food &amp; drink</a:t>
          </a:r>
        </a:p>
      </dgm:t>
    </dgm:pt>
    <dgm:pt modelId="{EA5FE6BF-9CD4-486B-B88B-C575A2EB35AD}" type="parTrans" cxnId="{935D591B-C7BC-49FC-A1A4-641C32075EFF}">
      <dgm:prSet/>
      <dgm:spPr/>
      <dgm:t>
        <a:bodyPr/>
        <a:lstStyle/>
        <a:p>
          <a:endParaRPr lang="en-GB"/>
        </a:p>
      </dgm:t>
    </dgm:pt>
    <dgm:pt modelId="{D0EF8065-0784-4108-8732-C645597E9DC7}" type="sibTrans" cxnId="{935D591B-C7BC-49FC-A1A4-641C32075EFF}">
      <dgm:prSet/>
      <dgm:spPr/>
      <dgm:t>
        <a:bodyPr/>
        <a:lstStyle/>
        <a:p>
          <a:endParaRPr lang="en-GB"/>
        </a:p>
      </dgm:t>
    </dgm:pt>
    <dgm:pt modelId="{9F1B9E42-74FF-4C8B-93AA-67E8379C4BB8}">
      <dgm:prSet phldrT="[Text]"/>
      <dgm:spPr>
        <a:solidFill>
          <a:schemeClr val="accent6">
            <a:lumMod val="75000"/>
          </a:schemeClr>
        </a:solidFill>
        <a:ln>
          <a:solidFill>
            <a:schemeClr val="accent6">
              <a:lumMod val="75000"/>
            </a:schemeClr>
          </a:solidFill>
        </a:ln>
      </dgm:spPr>
      <dgm:t>
        <a:bodyPr/>
        <a:lstStyle/>
        <a:p>
          <a:r>
            <a:rPr lang="en-GB" dirty="0"/>
            <a:t>UK staying visitors 		</a:t>
          </a:r>
          <a:r>
            <a:rPr lang="en-GB" b="0" i="0" u="none" dirty="0"/>
            <a:t>£32,320,000</a:t>
          </a:r>
          <a:endParaRPr lang="en-GB" dirty="0"/>
        </a:p>
      </dgm:t>
    </dgm:pt>
    <dgm:pt modelId="{A405DBE7-A133-4F57-A458-8E38CA109C5D}" type="parTrans" cxnId="{DFA31F93-7641-4325-BABB-B511BC69E28D}">
      <dgm:prSet/>
      <dgm:spPr/>
      <dgm:t>
        <a:bodyPr/>
        <a:lstStyle/>
        <a:p>
          <a:endParaRPr lang="en-GB"/>
        </a:p>
      </dgm:t>
    </dgm:pt>
    <dgm:pt modelId="{A4845C0C-2F81-433B-AE0C-F113F9075BE7}" type="sibTrans" cxnId="{DFA31F93-7641-4325-BABB-B511BC69E28D}">
      <dgm:prSet/>
      <dgm:spPr/>
      <dgm:t>
        <a:bodyPr/>
        <a:lstStyle/>
        <a:p>
          <a:endParaRPr lang="en-GB"/>
        </a:p>
      </dgm:t>
    </dgm:pt>
    <dgm:pt modelId="{664621DA-54CE-44A5-90F5-39A0A8D86CCC}">
      <dgm:prSet phldrT="[Text]"/>
      <dgm:spPr>
        <a:solidFill>
          <a:schemeClr val="accent6">
            <a:lumMod val="75000"/>
          </a:schemeClr>
        </a:solidFill>
        <a:ln>
          <a:solidFill>
            <a:schemeClr val="accent6">
              <a:lumMod val="75000"/>
            </a:schemeClr>
          </a:solidFill>
        </a:ln>
      </dgm:spPr>
      <dgm:t>
        <a:bodyPr/>
        <a:lstStyle/>
        <a:p>
          <a:r>
            <a:rPr lang="en-GB" dirty="0"/>
            <a:t>Overseas  staying visitors	</a:t>
          </a:r>
          <a:r>
            <a:rPr lang="en-GB" b="0" i="0" u="none" dirty="0"/>
            <a:t>£1,035,000</a:t>
          </a:r>
          <a:endParaRPr lang="en-GB" dirty="0"/>
        </a:p>
      </dgm:t>
    </dgm:pt>
    <dgm:pt modelId="{B645A75F-B0F5-4525-A393-A6178A1967EE}" type="parTrans" cxnId="{4D91C3AD-5E5A-4D7E-A490-75D6D18FB62C}">
      <dgm:prSet/>
      <dgm:spPr/>
      <dgm:t>
        <a:bodyPr/>
        <a:lstStyle/>
        <a:p>
          <a:endParaRPr lang="en-GB"/>
        </a:p>
      </dgm:t>
    </dgm:pt>
    <dgm:pt modelId="{0F2B240E-7AC3-499A-ADC9-84963F25DC83}" type="sibTrans" cxnId="{4D91C3AD-5E5A-4D7E-A490-75D6D18FB62C}">
      <dgm:prSet/>
      <dgm:spPr/>
      <dgm:t>
        <a:bodyPr/>
        <a:lstStyle/>
        <a:p>
          <a:endParaRPr lang="en-GB"/>
        </a:p>
      </dgm:t>
    </dgm:pt>
    <dgm:pt modelId="{BEB0E4BC-2D3D-41EF-A180-DF89DB15CB55}">
      <dgm:prSet/>
      <dgm:spPr>
        <a:solidFill>
          <a:schemeClr val="accent6">
            <a:lumMod val="75000"/>
          </a:schemeClr>
        </a:solidFill>
        <a:ln>
          <a:solidFill>
            <a:schemeClr val="accent6">
              <a:lumMod val="75000"/>
            </a:schemeClr>
          </a:solidFill>
        </a:ln>
      </dgm:spPr>
      <dgm:t>
        <a:bodyPr/>
        <a:lstStyle/>
        <a:p>
          <a:r>
            <a:rPr lang="en-GB" dirty="0"/>
            <a:t>Attractions/entertainment</a:t>
          </a:r>
        </a:p>
      </dgm:t>
    </dgm:pt>
    <dgm:pt modelId="{AFA09A4E-33B8-4C0E-A277-DA230D184FC3}" type="parTrans" cxnId="{6E285C94-90FF-4016-9AD8-E9BBC9F01D75}">
      <dgm:prSet/>
      <dgm:spPr/>
      <dgm:t>
        <a:bodyPr/>
        <a:lstStyle/>
        <a:p>
          <a:endParaRPr lang="en-GB"/>
        </a:p>
      </dgm:t>
    </dgm:pt>
    <dgm:pt modelId="{396F7466-A8E1-4C15-B217-2C6F14F2785F}" type="sibTrans" cxnId="{6E285C94-90FF-4016-9AD8-E9BBC9F01D75}">
      <dgm:prSet/>
      <dgm:spPr/>
      <dgm:t>
        <a:bodyPr/>
        <a:lstStyle/>
        <a:p>
          <a:endParaRPr lang="en-GB"/>
        </a:p>
      </dgm:t>
    </dgm:pt>
    <dgm:pt modelId="{4BB18214-6A13-48FF-AD22-A0840E35B631}">
      <dgm:prSet/>
      <dgm:spPr>
        <a:solidFill>
          <a:schemeClr val="accent6">
            <a:lumMod val="75000"/>
          </a:schemeClr>
        </a:solidFill>
        <a:ln>
          <a:solidFill>
            <a:schemeClr val="accent6">
              <a:lumMod val="75000"/>
            </a:schemeClr>
          </a:solidFill>
        </a:ln>
      </dgm:spPr>
      <dgm:t>
        <a:bodyPr/>
        <a:lstStyle/>
        <a:p>
          <a:r>
            <a:rPr lang="en-GB" dirty="0"/>
            <a:t>UK staying visitors 		</a:t>
          </a:r>
          <a:r>
            <a:rPr lang="en-GB" b="0" i="0" u="none" dirty="0"/>
            <a:t>£10,858,000</a:t>
          </a:r>
          <a:endParaRPr lang="en-GB" dirty="0"/>
        </a:p>
      </dgm:t>
    </dgm:pt>
    <dgm:pt modelId="{7A1E00C9-CA9C-4D1D-9432-8794AA536E2B}" type="parTrans" cxnId="{57238123-F567-45B5-90A9-35ED34EDC15A}">
      <dgm:prSet/>
      <dgm:spPr/>
      <dgm:t>
        <a:bodyPr/>
        <a:lstStyle/>
        <a:p>
          <a:endParaRPr lang="en-GB"/>
        </a:p>
      </dgm:t>
    </dgm:pt>
    <dgm:pt modelId="{863BEB06-E9F5-430C-9394-ABAAF30D45BB}" type="sibTrans" cxnId="{57238123-F567-45B5-90A9-35ED34EDC15A}">
      <dgm:prSet/>
      <dgm:spPr/>
      <dgm:t>
        <a:bodyPr/>
        <a:lstStyle/>
        <a:p>
          <a:endParaRPr lang="en-GB"/>
        </a:p>
      </dgm:t>
    </dgm:pt>
    <dgm:pt modelId="{D3B15B0B-20E6-4579-92A5-C294C39A2F4D}">
      <dgm:prSet/>
      <dgm:spPr>
        <a:solidFill>
          <a:schemeClr val="accent6">
            <a:lumMod val="75000"/>
          </a:schemeClr>
        </a:solidFill>
        <a:ln>
          <a:solidFill>
            <a:schemeClr val="accent6">
              <a:lumMod val="75000"/>
            </a:schemeClr>
          </a:solidFill>
        </a:ln>
      </dgm:spPr>
      <dgm:t>
        <a:bodyPr/>
        <a:lstStyle/>
        <a:p>
          <a:r>
            <a:rPr lang="en-GB" dirty="0"/>
            <a:t>Overseas  staying visitors	</a:t>
          </a:r>
          <a:r>
            <a:rPr lang="en-GB" b="0" i="0" u="none" dirty="0"/>
            <a:t>£310,000</a:t>
          </a:r>
          <a:endParaRPr lang="en-GB" dirty="0"/>
        </a:p>
      </dgm:t>
    </dgm:pt>
    <dgm:pt modelId="{7FB3B458-5EE7-48E7-80D1-6C14A12BEBAB}" type="parTrans" cxnId="{1B10A241-FB13-440B-BEAC-874D6D51104A}">
      <dgm:prSet/>
      <dgm:spPr/>
      <dgm:t>
        <a:bodyPr/>
        <a:lstStyle/>
        <a:p>
          <a:endParaRPr lang="en-GB"/>
        </a:p>
      </dgm:t>
    </dgm:pt>
    <dgm:pt modelId="{C53037B6-994A-45ED-AC7F-C673966BCCD0}" type="sibTrans" cxnId="{1B10A241-FB13-440B-BEAC-874D6D51104A}">
      <dgm:prSet/>
      <dgm:spPr/>
      <dgm:t>
        <a:bodyPr/>
        <a:lstStyle/>
        <a:p>
          <a:endParaRPr lang="en-GB"/>
        </a:p>
      </dgm:t>
    </dgm:pt>
    <dgm:pt modelId="{0A58E1C3-8043-4D06-B3F0-EB607E01CEA3}">
      <dgm:prSet/>
      <dgm:spPr>
        <a:solidFill>
          <a:schemeClr val="accent6">
            <a:lumMod val="75000"/>
          </a:schemeClr>
        </a:solidFill>
        <a:ln>
          <a:solidFill>
            <a:schemeClr val="accent6">
              <a:lumMod val="75000"/>
            </a:schemeClr>
          </a:solidFill>
        </a:ln>
      </dgm:spPr>
      <dgm:t>
        <a:bodyPr/>
        <a:lstStyle/>
        <a:p>
          <a:r>
            <a:rPr lang="en-GB" dirty="0"/>
            <a:t>Travel</a:t>
          </a:r>
        </a:p>
      </dgm:t>
    </dgm:pt>
    <dgm:pt modelId="{F8E346B3-22D0-4A6D-9128-EEB20C277D31}" type="parTrans" cxnId="{6AA169EF-FA6F-49E6-9A45-F313910F2AC7}">
      <dgm:prSet/>
      <dgm:spPr/>
      <dgm:t>
        <a:bodyPr/>
        <a:lstStyle/>
        <a:p>
          <a:endParaRPr lang="en-GB"/>
        </a:p>
      </dgm:t>
    </dgm:pt>
    <dgm:pt modelId="{FDFEF38D-497D-47FC-8214-77E1F81CD984}" type="sibTrans" cxnId="{6AA169EF-FA6F-49E6-9A45-F313910F2AC7}">
      <dgm:prSet/>
      <dgm:spPr/>
      <dgm:t>
        <a:bodyPr/>
        <a:lstStyle/>
        <a:p>
          <a:endParaRPr lang="en-GB"/>
        </a:p>
      </dgm:t>
    </dgm:pt>
    <dgm:pt modelId="{03FEE947-7337-4B4E-847B-20B1B0FCD86C}">
      <dgm:prSet/>
      <dgm:spPr>
        <a:solidFill>
          <a:schemeClr val="accent6">
            <a:lumMod val="75000"/>
          </a:schemeClr>
        </a:solidFill>
        <a:ln>
          <a:solidFill>
            <a:schemeClr val="accent6">
              <a:lumMod val="75000"/>
            </a:schemeClr>
          </a:solidFill>
        </a:ln>
      </dgm:spPr>
      <dgm:t>
        <a:bodyPr/>
        <a:lstStyle/>
        <a:p>
          <a:r>
            <a:rPr lang="en-GB" dirty="0"/>
            <a:t>UK staying visitors 		</a:t>
          </a:r>
          <a:r>
            <a:rPr lang="en-GB" b="0" i="0" u="none" dirty="0"/>
            <a:t>£17,780,000</a:t>
          </a:r>
          <a:endParaRPr lang="en-GB" dirty="0"/>
        </a:p>
      </dgm:t>
    </dgm:pt>
    <dgm:pt modelId="{B07E139A-76F4-488A-BCAD-B10CB7B131F0}" type="parTrans" cxnId="{429184A8-54D4-4624-A112-814460BD65AC}">
      <dgm:prSet/>
      <dgm:spPr/>
      <dgm:t>
        <a:bodyPr/>
        <a:lstStyle/>
        <a:p>
          <a:endParaRPr lang="en-GB"/>
        </a:p>
      </dgm:t>
    </dgm:pt>
    <dgm:pt modelId="{C5951B2D-7FDB-4FB8-8EB6-C9D72428DB1C}" type="sibTrans" cxnId="{429184A8-54D4-4624-A112-814460BD65AC}">
      <dgm:prSet/>
      <dgm:spPr/>
      <dgm:t>
        <a:bodyPr/>
        <a:lstStyle/>
        <a:p>
          <a:endParaRPr lang="en-GB"/>
        </a:p>
      </dgm:t>
    </dgm:pt>
    <dgm:pt modelId="{52A68E9E-758A-4664-A17C-F003B12BD1A9}">
      <dgm:prSet/>
      <dgm:spPr>
        <a:solidFill>
          <a:schemeClr val="accent6">
            <a:lumMod val="75000"/>
          </a:schemeClr>
        </a:solidFill>
        <a:ln>
          <a:solidFill>
            <a:schemeClr val="accent6">
              <a:lumMod val="75000"/>
            </a:schemeClr>
          </a:solidFill>
        </a:ln>
      </dgm:spPr>
      <dgm:t>
        <a:bodyPr/>
        <a:lstStyle/>
        <a:p>
          <a:r>
            <a:rPr lang="en-GB" dirty="0"/>
            <a:t>Overseas  staying visitors	</a:t>
          </a:r>
          <a:r>
            <a:rPr lang="en-GB" b="0" i="0" u="none" dirty="0"/>
            <a:t>£377,000</a:t>
          </a:r>
          <a:endParaRPr lang="en-GB" dirty="0"/>
        </a:p>
      </dgm:t>
    </dgm:pt>
    <dgm:pt modelId="{935DD292-F358-4DF1-B994-8ECF3085A515}" type="parTrans" cxnId="{10145A83-6712-4549-8243-FC8B0172BEB3}">
      <dgm:prSet/>
      <dgm:spPr/>
      <dgm:t>
        <a:bodyPr/>
        <a:lstStyle/>
        <a:p>
          <a:endParaRPr lang="en-GB"/>
        </a:p>
      </dgm:t>
    </dgm:pt>
    <dgm:pt modelId="{CB364358-79DF-462B-BC69-FC159FCD9AF1}" type="sibTrans" cxnId="{10145A83-6712-4549-8243-FC8B0172BEB3}">
      <dgm:prSet/>
      <dgm:spPr/>
      <dgm:t>
        <a:bodyPr/>
        <a:lstStyle/>
        <a:p>
          <a:endParaRPr lang="en-GB"/>
        </a:p>
      </dgm:t>
    </dgm:pt>
    <dgm:pt modelId="{AEE6CCC4-5DB8-466A-A8BE-1F554E6B7DF0}">
      <dgm:prSet phldrT="[Text]"/>
      <dgm:spPr>
        <a:solidFill>
          <a:schemeClr val="accent6">
            <a:lumMod val="75000"/>
          </a:schemeClr>
        </a:solidFill>
        <a:ln>
          <a:solidFill>
            <a:schemeClr val="accent6">
              <a:lumMod val="75000"/>
            </a:schemeClr>
          </a:solidFill>
        </a:ln>
      </dgm:spPr>
      <dgm:t>
        <a:bodyPr/>
        <a:lstStyle/>
        <a:p>
          <a:r>
            <a:rPr lang="en-GB" dirty="0"/>
            <a:t>Day visitors			</a:t>
          </a:r>
          <a:r>
            <a:rPr lang="en-GB" b="0" i="0" u="none" dirty="0"/>
            <a:t>£31,712,000</a:t>
          </a:r>
          <a:endParaRPr lang="en-GB" dirty="0"/>
        </a:p>
      </dgm:t>
    </dgm:pt>
    <dgm:pt modelId="{B895B311-5C22-474C-B04A-8240C34F37A5}" type="parTrans" cxnId="{C8529B77-95B0-4643-B92B-D096FD458B0A}">
      <dgm:prSet/>
      <dgm:spPr/>
      <dgm:t>
        <a:bodyPr/>
        <a:lstStyle/>
        <a:p>
          <a:endParaRPr lang="en-GB"/>
        </a:p>
      </dgm:t>
    </dgm:pt>
    <dgm:pt modelId="{2F9CA9DC-8A28-42E9-96CB-28C87BFCECDA}" type="sibTrans" cxnId="{C8529B77-95B0-4643-B92B-D096FD458B0A}">
      <dgm:prSet/>
      <dgm:spPr/>
      <dgm:t>
        <a:bodyPr/>
        <a:lstStyle/>
        <a:p>
          <a:endParaRPr lang="en-GB"/>
        </a:p>
      </dgm:t>
    </dgm:pt>
    <dgm:pt modelId="{E2FB2116-AD4F-41C7-8B37-51A7E78A41C6}">
      <dgm:prSet phldrT="[Text]"/>
      <dgm:spPr>
        <a:solidFill>
          <a:schemeClr val="accent6">
            <a:lumMod val="75000"/>
          </a:schemeClr>
        </a:solidFill>
        <a:ln>
          <a:solidFill>
            <a:schemeClr val="accent6">
              <a:lumMod val="75000"/>
            </a:schemeClr>
          </a:solidFill>
        </a:ln>
      </dgm:spPr>
      <dgm:t>
        <a:bodyPr/>
        <a:lstStyle/>
        <a:p>
          <a:r>
            <a:rPr lang="en-GB" dirty="0"/>
            <a:t>Day visitors			</a:t>
          </a:r>
          <a:r>
            <a:rPr lang="en-GB" b="0" i="0" u="none" dirty="0"/>
            <a:t>£51,570,000</a:t>
          </a:r>
          <a:endParaRPr lang="en-GB" dirty="0"/>
        </a:p>
      </dgm:t>
    </dgm:pt>
    <dgm:pt modelId="{F1877CE3-57FB-42AB-96AF-E3704425CB76}" type="parTrans" cxnId="{B940DCC8-9244-4DD1-8F79-3847E15D6785}">
      <dgm:prSet/>
      <dgm:spPr/>
      <dgm:t>
        <a:bodyPr/>
        <a:lstStyle/>
        <a:p>
          <a:endParaRPr lang="en-GB"/>
        </a:p>
      </dgm:t>
    </dgm:pt>
    <dgm:pt modelId="{E493DAE8-EDF9-4F30-ABE4-40D139E50459}" type="sibTrans" cxnId="{B940DCC8-9244-4DD1-8F79-3847E15D6785}">
      <dgm:prSet/>
      <dgm:spPr/>
      <dgm:t>
        <a:bodyPr/>
        <a:lstStyle/>
        <a:p>
          <a:endParaRPr lang="en-GB"/>
        </a:p>
      </dgm:t>
    </dgm:pt>
    <dgm:pt modelId="{5A80173F-AA72-4535-8EE3-26CF1CD14057}">
      <dgm:prSet/>
      <dgm:spPr>
        <a:solidFill>
          <a:schemeClr val="accent6">
            <a:lumMod val="75000"/>
          </a:schemeClr>
        </a:solidFill>
        <a:ln>
          <a:solidFill>
            <a:schemeClr val="accent6">
              <a:lumMod val="75000"/>
            </a:schemeClr>
          </a:solidFill>
        </a:ln>
      </dgm:spPr>
      <dgm:t>
        <a:bodyPr/>
        <a:lstStyle/>
        <a:p>
          <a:r>
            <a:rPr lang="en-GB" dirty="0"/>
            <a:t>Day visitors			</a:t>
          </a:r>
          <a:r>
            <a:rPr lang="en-GB" b="0" i="0" u="none" dirty="0"/>
            <a:t>£9,174,000</a:t>
          </a:r>
          <a:endParaRPr lang="en-GB" dirty="0"/>
        </a:p>
      </dgm:t>
    </dgm:pt>
    <dgm:pt modelId="{B868A52F-8384-417F-B2F2-C638964E9B27}" type="parTrans" cxnId="{E63F3010-D17D-4372-8DAC-57A9DDDD4EC3}">
      <dgm:prSet/>
      <dgm:spPr/>
      <dgm:t>
        <a:bodyPr/>
        <a:lstStyle/>
        <a:p>
          <a:endParaRPr lang="en-GB"/>
        </a:p>
      </dgm:t>
    </dgm:pt>
    <dgm:pt modelId="{87FEBFF2-A71F-4423-96A4-8618167F6F84}" type="sibTrans" cxnId="{E63F3010-D17D-4372-8DAC-57A9DDDD4EC3}">
      <dgm:prSet/>
      <dgm:spPr/>
      <dgm:t>
        <a:bodyPr/>
        <a:lstStyle/>
        <a:p>
          <a:endParaRPr lang="en-GB"/>
        </a:p>
      </dgm:t>
    </dgm:pt>
    <dgm:pt modelId="{A5B9952D-B62B-4316-967D-E37FCBA9DE12}">
      <dgm:prSet/>
      <dgm:spPr>
        <a:solidFill>
          <a:schemeClr val="accent6">
            <a:lumMod val="75000"/>
          </a:schemeClr>
        </a:solidFill>
        <a:ln>
          <a:solidFill>
            <a:schemeClr val="accent6">
              <a:lumMod val="75000"/>
            </a:schemeClr>
          </a:solidFill>
        </a:ln>
      </dgm:spPr>
      <dgm:t>
        <a:bodyPr/>
        <a:lstStyle/>
        <a:p>
          <a:r>
            <a:rPr lang="en-GB" dirty="0"/>
            <a:t>Day visitors			</a:t>
          </a:r>
          <a:r>
            <a:rPr lang="en-GB" b="0" i="0" u="none" dirty="0"/>
            <a:t>£14,739,000</a:t>
          </a:r>
          <a:endParaRPr lang="en-GB" dirty="0"/>
        </a:p>
      </dgm:t>
    </dgm:pt>
    <dgm:pt modelId="{36A242C7-DF7C-468D-9C79-253D2F85D1E4}" type="parTrans" cxnId="{F99E638E-CE34-4F02-A272-9551A362843E}">
      <dgm:prSet/>
      <dgm:spPr/>
      <dgm:t>
        <a:bodyPr/>
        <a:lstStyle/>
        <a:p>
          <a:endParaRPr lang="en-GB"/>
        </a:p>
      </dgm:t>
    </dgm:pt>
    <dgm:pt modelId="{6050CB09-0372-41E8-A933-7B4768BCA977}" type="sibTrans" cxnId="{F99E638E-CE34-4F02-A272-9551A362843E}">
      <dgm:prSet/>
      <dgm:spPr/>
      <dgm:t>
        <a:bodyPr/>
        <a:lstStyle/>
        <a:p>
          <a:endParaRPr lang="en-GB"/>
        </a:p>
      </dgm:t>
    </dgm:pt>
    <dgm:pt modelId="{81BB0D8E-902C-4B4C-B2AC-DCFE9F45337C}" type="pres">
      <dgm:prSet presAssocID="{E2756A20-75BB-43F3-BD97-CF83DC2B1591}" presName="linear" presStyleCnt="0">
        <dgm:presLayoutVars>
          <dgm:dir/>
          <dgm:resizeHandles val="exact"/>
        </dgm:presLayoutVars>
      </dgm:prSet>
      <dgm:spPr/>
    </dgm:pt>
    <dgm:pt modelId="{DE6D9B3E-9232-48B9-B155-F127DD388DD0}" type="pres">
      <dgm:prSet presAssocID="{FF9BA5F7-03F0-4E5D-B18A-DB63EDE739A8}" presName="comp" presStyleCnt="0"/>
      <dgm:spPr/>
    </dgm:pt>
    <dgm:pt modelId="{54CBCDAF-85DE-4476-8DB2-2FD23D0204A1}" type="pres">
      <dgm:prSet presAssocID="{FF9BA5F7-03F0-4E5D-B18A-DB63EDE739A8}" presName="box" presStyleLbl="node1" presStyleIdx="0" presStyleCnt="5"/>
      <dgm:spPr/>
    </dgm:pt>
    <dgm:pt modelId="{07135594-93CB-4EFA-A35C-4C650CB7FD38}" type="pres">
      <dgm:prSet presAssocID="{FF9BA5F7-03F0-4E5D-B18A-DB63EDE739A8}" presName="img" presStyleLbl="fgImgPlace1" presStyleIdx="0" presStyleCnt="5"/>
      <dgm:spPr>
        <a:blipFill rotWithShape="1">
          <a:blip xmlns:r="http://schemas.openxmlformats.org/officeDocument/2006/relationships" r:embed="rId1"/>
          <a:stretch>
            <a:fillRect/>
          </a:stretch>
        </a:blipFill>
      </dgm:spPr>
    </dgm:pt>
    <dgm:pt modelId="{725BAA8B-762E-4F87-BC91-D4CCB38DA105}" type="pres">
      <dgm:prSet presAssocID="{FF9BA5F7-03F0-4E5D-B18A-DB63EDE739A8}" presName="text" presStyleLbl="node1" presStyleIdx="0" presStyleCnt="5">
        <dgm:presLayoutVars>
          <dgm:bulletEnabled val="1"/>
        </dgm:presLayoutVars>
      </dgm:prSet>
      <dgm:spPr/>
    </dgm:pt>
    <dgm:pt modelId="{2DF94386-81DA-4650-AF6F-D9B6D68C58AA}" type="pres">
      <dgm:prSet presAssocID="{AA1EA02A-8BDF-41D6-B432-14A6962E5088}" presName="spacer" presStyleCnt="0"/>
      <dgm:spPr/>
    </dgm:pt>
    <dgm:pt modelId="{44DDC73B-AAF4-4E80-A36D-519D4D71C67C}" type="pres">
      <dgm:prSet presAssocID="{92AC7E8E-FE18-4BFE-9C49-AF059B947B17}" presName="comp" presStyleCnt="0"/>
      <dgm:spPr/>
    </dgm:pt>
    <dgm:pt modelId="{A21B2D68-1916-449F-B3F9-9C71363EFC9A}" type="pres">
      <dgm:prSet presAssocID="{92AC7E8E-FE18-4BFE-9C49-AF059B947B17}" presName="box" presStyleLbl="node1" presStyleIdx="1" presStyleCnt="5"/>
      <dgm:spPr/>
    </dgm:pt>
    <dgm:pt modelId="{67E5A9FF-6D57-4C71-B22F-E89DA984D429}" type="pres">
      <dgm:prSet presAssocID="{92AC7E8E-FE18-4BFE-9C49-AF059B947B17}" presName="img" presStyleLbl="fgImgPlace1" presStyleIdx="1" presStyleCnt="5"/>
      <dgm:spPr>
        <a:blipFill rotWithShape="1">
          <a:blip xmlns:r="http://schemas.openxmlformats.org/officeDocument/2006/relationships" r:embed="rId2"/>
          <a:stretch>
            <a:fillRect/>
          </a:stretch>
        </a:blipFill>
      </dgm:spPr>
    </dgm:pt>
    <dgm:pt modelId="{01E2BF79-A6D7-4E7F-8164-60ED1A27109C}" type="pres">
      <dgm:prSet presAssocID="{92AC7E8E-FE18-4BFE-9C49-AF059B947B17}" presName="text" presStyleLbl="node1" presStyleIdx="1" presStyleCnt="5">
        <dgm:presLayoutVars>
          <dgm:bulletEnabled val="1"/>
        </dgm:presLayoutVars>
      </dgm:prSet>
      <dgm:spPr/>
    </dgm:pt>
    <dgm:pt modelId="{90E1790E-7B0E-4AC0-B991-B51F5ED2C1E5}" type="pres">
      <dgm:prSet presAssocID="{3C93B4C8-3DD6-4F76-AA34-DB900A516852}" presName="spacer" presStyleCnt="0"/>
      <dgm:spPr/>
    </dgm:pt>
    <dgm:pt modelId="{945A2000-7559-476D-923E-DC54EA743FFD}" type="pres">
      <dgm:prSet presAssocID="{52852C69-A92A-426A-9A76-5BD2D6000253}" presName="comp" presStyleCnt="0"/>
      <dgm:spPr/>
    </dgm:pt>
    <dgm:pt modelId="{EC01044B-3725-4505-9883-69AC7B66A4A1}" type="pres">
      <dgm:prSet presAssocID="{52852C69-A92A-426A-9A76-5BD2D6000253}" presName="box" presStyleLbl="node1" presStyleIdx="2" presStyleCnt="5"/>
      <dgm:spPr/>
    </dgm:pt>
    <dgm:pt modelId="{BE481B0E-BE93-41F3-AF47-51C9D354C9DD}" type="pres">
      <dgm:prSet presAssocID="{52852C69-A92A-426A-9A76-5BD2D6000253}" presName="img" presStyleLbl="fgImgPlace1" presStyleIdx="2" presStyleCnt="5"/>
      <dgm:spPr>
        <a:blipFill rotWithShape="1">
          <a:blip xmlns:r="http://schemas.openxmlformats.org/officeDocument/2006/relationships" r:embed="rId3"/>
          <a:stretch>
            <a:fillRect/>
          </a:stretch>
        </a:blipFill>
      </dgm:spPr>
    </dgm:pt>
    <dgm:pt modelId="{DD4D969C-D6C1-4A3C-B145-A6ADFF806CA2}" type="pres">
      <dgm:prSet presAssocID="{52852C69-A92A-426A-9A76-5BD2D6000253}" presName="text" presStyleLbl="node1" presStyleIdx="2" presStyleCnt="5">
        <dgm:presLayoutVars>
          <dgm:bulletEnabled val="1"/>
        </dgm:presLayoutVars>
      </dgm:prSet>
      <dgm:spPr/>
    </dgm:pt>
    <dgm:pt modelId="{0FC5F50E-34CA-4F6D-8EA5-BB7FEFAF973D}" type="pres">
      <dgm:prSet presAssocID="{D0EF8065-0784-4108-8732-C645597E9DC7}" presName="spacer" presStyleCnt="0"/>
      <dgm:spPr/>
    </dgm:pt>
    <dgm:pt modelId="{A5AA5621-765A-464E-8AFC-E57CD8939B99}" type="pres">
      <dgm:prSet presAssocID="{BEB0E4BC-2D3D-41EF-A180-DF89DB15CB55}" presName="comp" presStyleCnt="0"/>
      <dgm:spPr/>
    </dgm:pt>
    <dgm:pt modelId="{830A7FA2-A456-493B-8FA4-5D4167BB24C2}" type="pres">
      <dgm:prSet presAssocID="{BEB0E4BC-2D3D-41EF-A180-DF89DB15CB55}" presName="box" presStyleLbl="node1" presStyleIdx="3" presStyleCnt="5"/>
      <dgm:spPr/>
    </dgm:pt>
    <dgm:pt modelId="{41D7557A-3834-4E3C-A1F2-CE4D259E3BE9}" type="pres">
      <dgm:prSet presAssocID="{BEB0E4BC-2D3D-41EF-A180-DF89DB15CB55}" presName="img" presStyleLbl="fgImgPlace1" presStyleIdx="3" presStyleCnt="5"/>
      <dgm:spPr>
        <a:blipFill rotWithShape="1">
          <a:blip xmlns:r="http://schemas.openxmlformats.org/officeDocument/2006/relationships" r:embed="rId4"/>
          <a:stretch>
            <a:fillRect/>
          </a:stretch>
        </a:blipFill>
      </dgm:spPr>
    </dgm:pt>
    <dgm:pt modelId="{02995753-B3BC-47C0-8B3B-0691A0D9EE9D}" type="pres">
      <dgm:prSet presAssocID="{BEB0E4BC-2D3D-41EF-A180-DF89DB15CB55}" presName="text" presStyleLbl="node1" presStyleIdx="3" presStyleCnt="5">
        <dgm:presLayoutVars>
          <dgm:bulletEnabled val="1"/>
        </dgm:presLayoutVars>
      </dgm:prSet>
      <dgm:spPr/>
    </dgm:pt>
    <dgm:pt modelId="{B80DFBB9-6F78-4596-B7BB-9029C2D07F93}" type="pres">
      <dgm:prSet presAssocID="{396F7466-A8E1-4C15-B217-2C6F14F2785F}" presName="spacer" presStyleCnt="0"/>
      <dgm:spPr/>
    </dgm:pt>
    <dgm:pt modelId="{CAC60B93-90B4-4755-9B13-54AF53464D6E}" type="pres">
      <dgm:prSet presAssocID="{0A58E1C3-8043-4D06-B3F0-EB607E01CEA3}" presName="comp" presStyleCnt="0"/>
      <dgm:spPr/>
    </dgm:pt>
    <dgm:pt modelId="{463E5C89-85EF-40C2-AA58-6F1684FF4100}" type="pres">
      <dgm:prSet presAssocID="{0A58E1C3-8043-4D06-B3F0-EB607E01CEA3}" presName="box" presStyleLbl="node1" presStyleIdx="4" presStyleCnt="5"/>
      <dgm:spPr/>
    </dgm:pt>
    <dgm:pt modelId="{FE3E9036-0BA5-497B-B850-5E7CA2C560F9}" type="pres">
      <dgm:prSet presAssocID="{0A58E1C3-8043-4D06-B3F0-EB607E01CEA3}" presName="img" presStyleLbl="fgImgPlace1" presStyleIdx="4" presStyleCnt="5"/>
      <dgm:spPr>
        <a:blipFill rotWithShape="1">
          <a:blip xmlns:r="http://schemas.openxmlformats.org/officeDocument/2006/relationships" r:embed="rId5"/>
          <a:stretch>
            <a:fillRect/>
          </a:stretch>
        </a:blipFill>
      </dgm:spPr>
    </dgm:pt>
    <dgm:pt modelId="{68A22402-7CD0-42BB-9A4C-10E4888C8F19}" type="pres">
      <dgm:prSet presAssocID="{0A58E1C3-8043-4D06-B3F0-EB607E01CEA3}" presName="text" presStyleLbl="node1" presStyleIdx="4" presStyleCnt="5">
        <dgm:presLayoutVars>
          <dgm:bulletEnabled val="1"/>
        </dgm:presLayoutVars>
      </dgm:prSet>
      <dgm:spPr/>
    </dgm:pt>
  </dgm:ptLst>
  <dgm:cxnLst>
    <dgm:cxn modelId="{2C1A4E03-CFC3-4849-B6AE-AACB9F302EDF}" type="presOf" srcId="{BEB0E4BC-2D3D-41EF-A180-DF89DB15CB55}" destId="{02995753-B3BC-47C0-8B3B-0691A0D9EE9D}" srcOrd="1" destOrd="0" presId="urn:microsoft.com/office/officeart/2005/8/layout/vList4"/>
    <dgm:cxn modelId="{022FD707-111C-48E7-AB6B-4FE24F9746E7}" type="presOf" srcId="{0A58E1C3-8043-4D06-B3F0-EB607E01CEA3}" destId="{463E5C89-85EF-40C2-AA58-6F1684FF4100}" srcOrd="0" destOrd="0" presId="urn:microsoft.com/office/officeart/2005/8/layout/vList4"/>
    <dgm:cxn modelId="{E63F3010-D17D-4372-8DAC-57A9DDDD4EC3}" srcId="{BEB0E4BC-2D3D-41EF-A180-DF89DB15CB55}" destId="{5A80173F-AA72-4535-8EE3-26CF1CD14057}" srcOrd="2" destOrd="0" parTransId="{B868A52F-8384-417F-B2F2-C638964E9B27}" sibTransId="{87FEBFF2-A71F-4423-96A4-8618167F6F84}"/>
    <dgm:cxn modelId="{C16DCE11-657B-4D12-B6AB-BD44ED64599D}" type="presOf" srcId="{664621DA-54CE-44A5-90F5-39A0A8D86CCC}" destId="{DD4D969C-D6C1-4A3C-B145-A6ADFF806CA2}" srcOrd="1" destOrd="2" presId="urn:microsoft.com/office/officeart/2005/8/layout/vList4"/>
    <dgm:cxn modelId="{3CA69714-518B-46E1-9A35-FA3FA67F4048}" type="presOf" srcId="{03FEE947-7337-4B4E-847B-20B1B0FCD86C}" destId="{68A22402-7CD0-42BB-9A4C-10E4888C8F19}" srcOrd="1" destOrd="1" presId="urn:microsoft.com/office/officeart/2005/8/layout/vList4"/>
    <dgm:cxn modelId="{EFB1641A-F0F7-45AD-A0AF-9D390F45918D}" type="presOf" srcId="{94525BBE-D395-4186-8B8D-AC43FA0A5775}" destId="{01E2BF79-A6D7-4E7F-8164-60ED1A27109C}" srcOrd="1" destOrd="1" presId="urn:microsoft.com/office/officeart/2005/8/layout/vList4"/>
    <dgm:cxn modelId="{935D591B-C7BC-49FC-A1A4-641C32075EFF}" srcId="{E2756A20-75BB-43F3-BD97-CF83DC2B1591}" destId="{52852C69-A92A-426A-9A76-5BD2D6000253}" srcOrd="2" destOrd="0" parTransId="{EA5FE6BF-9CD4-486B-B88B-C575A2EB35AD}" sibTransId="{D0EF8065-0784-4108-8732-C645597E9DC7}"/>
    <dgm:cxn modelId="{57238123-F567-45B5-90A9-35ED34EDC15A}" srcId="{BEB0E4BC-2D3D-41EF-A180-DF89DB15CB55}" destId="{4BB18214-6A13-48FF-AD22-A0840E35B631}" srcOrd="0" destOrd="0" parTransId="{7A1E00C9-CA9C-4D1D-9432-8794AA536E2B}" sibTransId="{863BEB06-E9F5-430C-9394-ABAAF30D45BB}"/>
    <dgm:cxn modelId="{E20C0E25-F98A-478B-84A2-501BC2CD1992}" type="presOf" srcId="{92AC7E8E-FE18-4BFE-9C49-AF059B947B17}" destId="{01E2BF79-A6D7-4E7F-8164-60ED1A27109C}" srcOrd="1" destOrd="0" presId="urn:microsoft.com/office/officeart/2005/8/layout/vList4"/>
    <dgm:cxn modelId="{5001622D-0328-413A-83B9-0129A5795BA7}" type="presOf" srcId="{AEE6CCC4-5DB8-466A-A8BE-1F554E6B7DF0}" destId="{A21B2D68-1916-449F-B3F9-9C71363EFC9A}" srcOrd="0" destOrd="3" presId="urn:microsoft.com/office/officeart/2005/8/layout/vList4"/>
    <dgm:cxn modelId="{E45A0638-2DDE-44DC-A8C3-9D9820A0EB50}" srcId="{FF9BA5F7-03F0-4E5D-B18A-DB63EDE739A8}" destId="{C0A94DBB-217D-4142-9956-C9EAFB338430}" srcOrd="1" destOrd="0" parTransId="{05587F60-2F1F-44D8-A4A3-C7686BDEE541}" sibTransId="{73269638-E285-44B2-9D2C-5D95903C813E}"/>
    <dgm:cxn modelId="{1007A33D-8C2D-491A-811A-A66E7CB16237}" type="presOf" srcId="{4BB18214-6A13-48FF-AD22-A0840E35B631}" destId="{02995753-B3BC-47C0-8B3B-0691A0D9EE9D}" srcOrd="1" destOrd="1" presId="urn:microsoft.com/office/officeart/2005/8/layout/vList4"/>
    <dgm:cxn modelId="{1B10A241-FB13-440B-BEAC-874D6D51104A}" srcId="{BEB0E4BC-2D3D-41EF-A180-DF89DB15CB55}" destId="{D3B15B0B-20E6-4579-92A5-C294C39A2F4D}" srcOrd="1" destOrd="0" parTransId="{7FB3B458-5EE7-48E7-80D1-6C14A12BEBAB}" sibTransId="{C53037B6-994A-45ED-AC7F-C673966BCCD0}"/>
    <dgm:cxn modelId="{C146C169-75BF-4E9F-9579-4D912D88E194}" type="presOf" srcId="{2E254D90-2D50-4CF5-A305-AAA097A8AA54}" destId="{725BAA8B-762E-4F87-BC91-D4CCB38DA105}" srcOrd="1" destOrd="1" presId="urn:microsoft.com/office/officeart/2005/8/layout/vList4"/>
    <dgm:cxn modelId="{46D2DA69-AA62-4C83-80E9-D9DE4C5594DF}" type="presOf" srcId="{9F1B9E42-74FF-4C8B-93AA-67E8379C4BB8}" destId="{EC01044B-3725-4505-9883-69AC7B66A4A1}" srcOrd="0" destOrd="1" presId="urn:microsoft.com/office/officeart/2005/8/layout/vList4"/>
    <dgm:cxn modelId="{3756004B-BD32-43DD-9AD2-780C63506629}" type="presOf" srcId="{A5B9952D-B62B-4316-967D-E37FCBA9DE12}" destId="{463E5C89-85EF-40C2-AA58-6F1684FF4100}" srcOrd="0" destOrd="3" presId="urn:microsoft.com/office/officeart/2005/8/layout/vList4"/>
    <dgm:cxn modelId="{19D32B4E-ECDC-4F1A-B05A-DE8B61D204E2}" type="presOf" srcId="{FF9BA5F7-03F0-4E5D-B18A-DB63EDE739A8}" destId="{54CBCDAF-85DE-4476-8DB2-2FD23D0204A1}" srcOrd="0" destOrd="0" presId="urn:microsoft.com/office/officeart/2005/8/layout/vList4"/>
    <dgm:cxn modelId="{A6E70650-1BAE-4356-8ACD-BF08AFFC2269}" type="presOf" srcId="{9F1B9E42-74FF-4C8B-93AA-67E8379C4BB8}" destId="{DD4D969C-D6C1-4A3C-B145-A6ADFF806CA2}" srcOrd="1" destOrd="1" presId="urn:microsoft.com/office/officeart/2005/8/layout/vList4"/>
    <dgm:cxn modelId="{6C492570-5FB8-449F-B752-9BB782549AB3}" srcId="{92AC7E8E-FE18-4BFE-9C49-AF059B947B17}" destId="{94525BBE-D395-4186-8B8D-AC43FA0A5775}" srcOrd="0" destOrd="0" parTransId="{7ADC2D1E-9234-49F7-A831-59B2D9FCF892}" sibTransId="{6558EEC1-51EE-4A85-A133-6D9F3FC0FBBE}"/>
    <dgm:cxn modelId="{2EFD0475-C68F-4ABE-99F1-E33781C13EBA}" srcId="{E2756A20-75BB-43F3-BD97-CF83DC2B1591}" destId="{92AC7E8E-FE18-4BFE-9C49-AF059B947B17}" srcOrd="1" destOrd="0" parTransId="{1E081BF9-2386-427C-BFF4-4F0626AD0397}" sibTransId="{3C93B4C8-3DD6-4F76-AA34-DB900A516852}"/>
    <dgm:cxn modelId="{C8529B77-95B0-4643-B92B-D096FD458B0A}" srcId="{92AC7E8E-FE18-4BFE-9C49-AF059B947B17}" destId="{AEE6CCC4-5DB8-466A-A8BE-1F554E6B7DF0}" srcOrd="2" destOrd="0" parTransId="{B895B311-5C22-474C-B04A-8240C34F37A5}" sibTransId="{2F9CA9DC-8A28-42E9-96CB-28C87BFCECDA}"/>
    <dgm:cxn modelId="{1928E277-BB55-4B3B-B3B1-AF4157920350}" type="presOf" srcId="{6276EDEE-A00E-49DB-B1DD-6AE18492F4E5}" destId="{01E2BF79-A6D7-4E7F-8164-60ED1A27109C}" srcOrd="1" destOrd="2" presId="urn:microsoft.com/office/officeart/2005/8/layout/vList4"/>
    <dgm:cxn modelId="{ACF09879-C510-41D3-ACAF-60204A20D898}" type="presOf" srcId="{2E254D90-2D50-4CF5-A305-AAA097A8AA54}" destId="{54CBCDAF-85DE-4476-8DB2-2FD23D0204A1}" srcOrd="0" destOrd="1" presId="urn:microsoft.com/office/officeart/2005/8/layout/vList4"/>
    <dgm:cxn modelId="{177DD379-1CF5-4CF5-9244-23FF71EF68B0}" type="presOf" srcId="{03FEE947-7337-4B4E-847B-20B1B0FCD86C}" destId="{463E5C89-85EF-40C2-AA58-6F1684FF4100}" srcOrd="0" destOrd="1" presId="urn:microsoft.com/office/officeart/2005/8/layout/vList4"/>
    <dgm:cxn modelId="{ACB0E45A-E3F4-44CA-91BC-E990A7F7A9A2}" srcId="{92AC7E8E-FE18-4BFE-9C49-AF059B947B17}" destId="{6276EDEE-A00E-49DB-B1DD-6AE18492F4E5}" srcOrd="1" destOrd="0" parTransId="{D973792A-B284-4475-AA17-CBE4CEED6F8D}" sibTransId="{63AD8DDD-2808-4F94-9822-D56E1C026E53}"/>
    <dgm:cxn modelId="{35F5F47E-4C61-4B90-84CD-5747A5F88E0E}" type="presOf" srcId="{E2FB2116-AD4F-41C7-8B37-51A7E78A41C6}" destId="{EC01044B-3725-4505-9883-69AC7B66A4A1}" srcOrd="0" destOrd="3" presId="urn:microsoft.com/office/officeart/2005/8/layout/vList4"/>
    <dgm:cxn modelId="{D8667581-D9D8-415A-8BFE-88C629DE1F06}" type="presOf" srcId="{52A68E9E-758A-4664-A17C-F003B12BD1A9}" destId="{68A22402-7CD0-42BB-9A4C-10E4888C8F19}" srcOrd="1" destOrd="2" presId="urn:microsoft.com/office/officeart/2005/8/layout/vList4"/>
    <dgm:cxn modelId="{10145A83-6712-4549-8243-FC8B0172BEB3}" srcId="{0A58E1C3-8043-4D06-B3F0-EB607E01CEA3}" destId="{52A68E9E-758A-4664-A17C-F003B12BD1A9}" srcOrd="1" destOrd="0" parTransId="{935DD292-F358-4DF1-B994-8ECF3085A515}" sibTransId="{CB364358-79DF-462B-BC69-FC159FCD9AF1}"/>
    <dgm:cxn modelId="{FE5D5086-3A57-4242-A0C0-A687680FB7A9}" type="presOf" srcId="{4BB18214-6A13-48FF-AD22-A0840E35B631}" destId="{830A7FA2-A456-493B-8FA4-5D4167BB24C2}" srcOrd="0" destOrd="1" presId="urn:microsoft.com/office/officeart/2005/8/layout/vList4"/>
    <dgm:cxn modelId="{AE22148A-42FE-405C-9361-041D8D10C5ED}" type="presOf" srcId="{AEE6CCC4-5DB8-466A-A8BE-1F554E6B7DF0}" destId="{01E2BF79-A6D7-4E7F-8164-60ED1A27109C}" srcOrd="1" destOrd="3" presId="urn:microsoft.com/office/officeart/2005/8/layout/vList4"/>
    <dgm:cxn modelId="{F99E638E-CE34-4F02-A272-9551A362843E}" srcId="{0A58E1C3-8043-4D06-B3F0-EB607E01CEA3}" destId="{A5B9952D-B62B-4316-967D-E37FCBA9DE12}" srcOrd="2" destOrd="0" parTransId="{36A242C7-DF7C-468D-9C79-253D2F85D1E4}" sibTransId="{6050CB09-0372-41E8-A933-7B4768BCA977}"/>
    <dgm:cxn modelId="{DFA31F93-7641-4325-BABB-B511BC69E28D}" srcId="{52852C69-A92A-426A-9A76-5BD2D6000253}" destId="{9F1B9E42-74FF-4C8B-93AA-67E8379C4BB8}" srcOrd="0" destOrd="0" parTransId="{A405DBE7-A133-4F57-A458-8E38CA109C5D}" sibTransId="{A4845C0C-2F81-433B-AE0C-F113F9075BE7}"/>
    <dgm:cxn modelId="{6E285C94-90FF-4016-9AD8-E9BBC9F01D75}" srcId="{E2756A20-75BB-43F3-BD97-CF83DC2B1591}" destId="{BEB0E4BC-2D3D-41EF-A180-DF89DB15CB55}" srcOrd="3" destOrd="0" parTransId="{AFA09A4E-33B8-4C0E-A277-DA230D184FC3}" sibTransId="{396F7466-A8E1-4C15-B217-2C6F14F2785F}"/>
    <dgm:cxn modelId="{34D67F96-65C8-416D-ACCF-6D88FB106432}" type="presOf" srcId="{D3B15B0B-20E6-4579-92A5-C294C39A2F4D}" destId="{02995753-B3BC-47C0-8B3B-0691A0D9EE9D}" srcOrd="1" destOrd="2" presId="urn:microsoft.com/office/officeart/2005/8/layout/vList4"/>
    <dgm:cxn modelId="{C3E9349F-39A9-4AC4-9685-4495A5F54DFF}" type="presOf" srcId="{52852C69-A92A-426A-9A76-5BD2D6000253}" destId="{DD4D969C-D6C1-4A3C-B145-A6ADFF806CA2}" srcOrd="1" destOrd="0" presId="urn:microsoft.com/office/officeart/2005/8/layout/vList4"/>
    <dgm:cxn modelId="{1B3E05A3-DAD8-443C-897C-63C3DF82F178}" type="presOf" srcId="{E2FB2116-AD4F-41C7-8B37-51A7E78A41C6}" destId="{DD4D969C-D6C1-4A3C-B145-A6ADFF806CA2}" srcOrd="1" destOrd="3" presId="urn:microsoft.com/office/officeart/2005/8/layout/vList4"/>
    <dgm:cxn modelId="{6A456FA4-AF97-4B5C-8995-C4D1B85FD982}" type="presOf" srcId="{FF9BA5F7-03F0-4E5D-B18A-DB63EDE739A8}" destId="{725BAA8B-762E-4F87-BC91-D4CCB38DA105}" srcOrd="1" destOrd="0" presId="urn:microsoft.com/office/officeart/2005/8/layout/vList4"/>
    <dgm:cxn modelId="{62762DA7-79B2-4E7A-8AE8-F8B02878CD8A}" srcId="{E2756A20-75BB-43F3-BD97-CF83DC2B1591}" destId="{FF9BA5F7-03F0-4E5D-B18A-DB63EDE739A8}" srcOrd="0" destOrd="0" parTransId="{36D60A10-2957-489B-91D8-B94BA8180927}" sibTransId="{AA1EA02A-8BDF-41D6-B432-14A6962E5088}"/>
    <dgm:cxn modelId="{429184A8-54D4-4624-A112-814460BD65AC}" srcId="{0A58E1C3-8043-4D06-B3F0-EB607E01CEA3}" destId="{03FEE947-7337-4B4E-847B-20B1B0FCD86C}" srcOrd="0" destOrd="0" parTransId="{B07E139A-76F4-488A-BCAD-B10CB7B131F0}" sibTransId="{C5951B2D-7FDB-4FB8-8EB6-C9D72428DB1C}"/>
    <dgm:cxn modelId="{042AA0AB-9806-43C6-9531-D090FB5FB4FA}" type="presOf" srcId="{E2756A20-75BB-43F3-BD97-CF83DC2B1591}" destId="{81BB0D8E-902C-4B4C-B2AC-DCFE9F45337C}" srcOrd="0" destOrd="0" presId="urn:microsoft.com/office/officeart/2005/8/layout/vList4"/>
    <dgm:cxn modelId="{4D91C3AD-5E5A-4D7E-A490-75D6D18FB62C}" srcId="{52852C69-A92A-426A-9A76-5BD2D6000253}" destId="{664621DA-54CE-44A5-90F5-39A0A8D86CCC}" srcOrd="1" destOrd="0" parTransId="{B645A75F-B0F5-4525-A393-A6178A1967EE}" sibTransId="{0F2B240E-7AC3-499A-ADC9-84963F25DC83}"/>
    <dgm:cxn modelId="{B82FEEAD-C710-4C7F-A472-D4B8EB1DC068}" type="presOf" srcId="{52A68E9E-758A-4664-A17C-F003B12BD1A9}" destId="{463E5C89-85EF-40C2-AA58-6F1684FF4100}" srcOrd="0" destOrd="2" presId="urn:microsoft.com/office/officeart/2005/8/layout/vList4"/>
    <dgm:cxn modelId="{F49096B5-3715-4660-8E3E-D76064B0B6C6}" type="presOf" srcId="{5A80173F-AA72-4535-8EE3-26CF1CD14057}" destId="{02995753-B3BC-47C0-8B3B-0691A0D9EE9D}" srcOrd="1" destOrd="3" presId="urn:microsoft.com/office/officeart/2005/8/layout/vList4"/>
    <dgm:cxn modelId="{1927DDBD-74AC-470B-8387-7548B6116E81}" type="presOf" srcId="{BEB0E4BC-2D3D-41EF-A180-DF89DB15CB55}" destId="{830A7FA2-A456-493B-8FA4-5D4167BB24C2}" srcOrd="0" destOrd="0" presId="urn:microsoft.com/office/officeart/2005/8/layout/vList4"/>
    <dgm:cxn modelId="{B940DCC8-9244-4DD1-8F79-3847E15D6785}" srcId="{52852C69-A92A-426A-9A76-5BD2D6000253}" destId="{E2FB2116-AD4F-41C7-8B37-51A7E78A41C6}" srcOrd="2" destOrd="0" parTransId="{F1877CE3-57FB-42AB-96AF-E3704425CB76}" sibTransId="{E493DAE8-EDF9-4F30-ABE4-40D139E50459}"/>
    <dgm:cxn modelId="{5994CAC9-1FF6-40D0-AF46-8D42C9B99E4B}" type="presOf" srcId="{C0A94DBB-217D-4142-9956-C9EAFB338430}" destId="{54CBCDAF-85DE-4476-8DB2-2FD23D0204A1}" srcOrd="0" destOrd="2" presId="urn:microsoft.com/office/officeart/2005/8/layout/vList4"/>
    <dgm:cxn modelId="{3F6CDBD0-51D1-4AF4-AD69-2BC394EA0467}" type="presOf" srcId="{A5B9952D-B62B-4316-967D-E37FCBA9DE12}" destId="{68A22402-7CD0-42BB-9A4C-10E4888C8F19}" srcOrd="1" destOrd="3" presId="urn:microsoft.com/office/officeart/2005/8/layout/vList4"/>
    <dgm:cxn modelId="{2CC35DD4-6A2A-448B-83F6-03ABBBF36EB6}" type="presOf" srcId="{664621DA-54CE-44A5-90F5-39A0A8D86CCC}" destId="{EC01044B-3725-4505-9883-69AC7B66A4A1}" srcOrd="0" destOrd="2" presId="urn:microsoft.com/office/officeart/2005/8/layout/vList4"/>
    <dgm:cxn modelId="{07E134DE-ECF1-4CAB-932F-90B46BC78CC0}" type="presOf" srcId="{94525BBE-D395-4186-8B8D-AC43FA0A5775}" destId="{A21B2D68-1916-449F-B3F9-9C71363EFC9A}" srcOrd="0" destOrd="1" presId="urn:microsoft.com/office/officeart/2005/8/layout/vList4"/>
    <dgm:cxn modelId="{1047B3E0-B4CC-46A1-BBE8-6828159C145F}" srcId="{FF9BA5F7-03F0-4E5D-B18A-DB63EDE739A8}" destId="{2E254D90-2D50-4CF5-A305-AAA097A8AA54}" srcOrd="0" destOrd="0" parTransId="{4C3DE5D9-0724-4C0F-A134-6B270261B7CF}" sibTransId="{7ED2C459-1A82-4EA5-81D7-872049CF1B5C}"/>
    <dgm:cxn modelId="{BA5BC8E6-6C4E-4FB3-8F46-F253F2E397FD}" type="presOf" srcId="{52852C69-A92A-426A-9A76-5BD2D6000253}" destId="{EC01044B-3725-4505-9883-69AC7B66A4A1}" srcOrd="0" destOrd="0" presId="urn:microsoft.com/office/officeart/2005/8/layout/vList4"/>
    <dgm:cxn modelId="{53A147E7-EDC6-413E-99FA-445CC6C18CFE}" type="presOf" srcId="{C0A94DBB-217D-4142-9956-C9EAFB338430}" destId="{725BAA8B-762E-4F87-BC91-D4CCB38DA105}" srcOrd="1" destOrd="2" presId="urn:microsoft.com/office/officeart/2005/8/layout/vList4"/>
    <dgm:cxn modelId="{EDEFF9E7-5966-4D94-824E-857A55015429}" type="presOf" srcId="{D3B15B0B-20E6-4579-92A5-C294C39A2F4D}" destId="{830A7FA2-A456-493B-8FA4-5D4167BB24C2}" srcOrd="0" destOrd="2" presId="urn:microsoft.com/office/officeart/2005/8/layout/vList4"/>
    <dgm:cxn modelId="{28CE57EC-684C-44B5-B3F9-803C8726BBF7}" type="presOf" srcId="{6276EDEE-A00E-49DB-B1DD-6AE18492F4E5}" destId="{A21B2D68-1916-449F-B3F9-9C71363EFC9A}" srcOrd="0" destOrd="2" presId="urn:microsoft.com/office/officeart/2005/8/layout/vList4"/>
    <dgm:cxn modelId="{B2C4D9EC-A18A-4BF4-8376-4689F3FCF839}" type="presOf" srcId="{0A58E1C3-8043-4D06-B3F0-EB607E01CEA3}" destId="{68A22402-7CD0-42BB-9A4C-10E4888C8F19}" srcOrd="1" destOrd="0" presId="urn:microsoft.com/office/officeart/2005/8/layout/vList4"/>
    <dgm:cxn modelId="{6AA169EF-FA6F-49E6-9A45-F313910F2AC7}" srcId="{E2756A20-75BB-43F3-BD97-CF83DC2B1591}" destId="{0A58E1C3-8043-4D06-B3F0-EB607E01CEA3}" srcOrd="4" destOrd="0" parTransId="{F8E346B3-22D0-4A6D-9128-EEB20C277D31}" sibTransId="{FDFEF38D-497D-47FC-8214-77E1F81CD984}"/>
    <dgm:cxn modelId="{3E8730F5-07DE-425F-9D59-017D58961736}" type="presOf" srcId="{5A80173F-AA72-4535-8EE3-26CF1CD14057}" destId="{830A7FA2-A456-493B-8FA4-5D4167BB24C2}" srcOrd="0" destOrd="3" presId="urn:microsoft.com/office/officeart/2005/8/layout/vList4"/>
    <dgm:cxn modelId="{B79735F6-AE66-4C2A-BA5F-0C09E6AF4B9F}" type="presOf" srcId="{92AC7E8E-FE18-4BFE-9C49-AF059B947B17}" destId="{A21B2D68-1916-449F-B3F9-9C71363EFC9A}" srcOrd="0" destOrd="0" presId="urn:microsoft.com/office/officeart/2005/8/layout/vList4"/>
    <dgm:cxn modelId="{077CB563-2BEC-4D8B-86AD-B986CF34814E}" type="presParOf" srcId="{81BB0D8E-902C-4B4C-B2AC-DCFE9F45337C}" destId="{DE6D9B3E-9232-48B9-B155-F127DD388DD0}" srcOrd="0" destOrd="0" presId="urn:microsoft.com/office/officeart/2005/8/layout/vList4"/>
    <dgm:cxn modelId="{24727F1E-84F0-4F68-9D77-C82D36CF2D9F}" type="presParOf" srcId="{DE6D9B3E-9232-48B9-B155-F127DD388DD0}" destId="{54CBCDAF-85DE-4476-8DB2-2FD23D0204A1}" srcOrd="0" destOrd="0" presId="urn:microsoft.com/office/officeart/2005/8/layout/vList4"/>
    <dgm:cxn modelId="{73C4159A-BA9E-41FA-ADD0-1B0778BDB759}" type="presParOf" srcId="{DE6D9B3E-9232-48B9-B155-F127DD388DD0}" destId="{07135594-93CB-4EFA-A35C-4C650CB7FD38}" srcOrd="1" destOrd="0" presId="urn:microsoft.com/office/officeart/2005/8/layout/vList4"/>
    <dgm:cxn modelId="{CCF4BD19-6FE5-4D88-A42B-41C626996F3A}" type="presParOf" srcId="{DE6D9B3E-9232-48B9-B155-F127DD388DD0}" destId="{725BAA8B-762E-4F87-BC91-D4CCB38DA105}" srcOrd="2" destOrd="0" presId="urn:microsoft.com/office/officeart/2005/8/layout/vList4"/>
    <dgm:cxn modelId="{B4BF3BD9-5377-477E-82D2-01DDC57D15EE}" type="presParOf" srcId="{81BB0D8E-902C-4B4C-B2AC-DCFE9F45337C}" destId="{2DF94386-81DA-4650-AF6F-D9B6D68C58AA}" srcOrd="1" destOrd="0" presId="urn:microsoft.com/office/officeart/2005/8/layout/vList4"/>
    <dgm:cxn modelId="{CE8C6676-DD7B-432D-B81E-8FDB0C5340DF}" type="presParOf" srcId="{81BB0D8E-902C-4B4C-B2AC-DCFE9F45337C}" destId="{44DDC73B-AAF4-4E80-A36D-519D4D71C67C}" srcOrd="2" destOrd="0" presId="urn:microsoft.com/office/officeart/2005/8/layout/vList4"/>
    <dgm:cxn modelId="{1320E70D-4798-4C0B-83DD-0C67CDAD4F19}" type="presParOf" srcId="{44DDC73B-AAF4-4E80-A36D-519D4D71C67C}" destId="{A21B2D68-1916-449F-B3F9-9C71363EFC9A}" srcOrd="0" destOrd="0" presId="urn:microsoft.com/office/officeart/2005/8/layout/vList4"/>
    <dgm:cxn modelId="{C9ADF997-1247-4679-8A90-35423655D624}" type="presParOf" srcId="{44DDC73B-AAF4-4E80-A36D-519D4D71C67C}" destId="{67E5A9FF-6D57-4C71-B22F-E89DA984D429}" srcOrd="1" destOrd="0" presId="urn:microsoft.com/office/officeart/2005/8/layout/vList4"/>
    <dgm:cxn modelId="{0A965539-E6AF-467E-A04B-D02668CC311C}" type="presParOf" srcId="{44DDC73B-AAF4-4E80-A36D-519D4D71C67C}" destId="{01E2BF79-A6D7-4E7F-8164-60ED1A27109C}" srcOrd="2" destOrd="0" presId="urn:microsoft.com/office/officeart/2005/8/layout/vList4"/>
    <dgm:cxn modelId="{D8BDD98B-8609-45E3-9E07-2E1A37B5078C}" type="presParOf" srcId="{81BB0D8E-902C-4B4C-B2AC-DCFE9F45337C}" destId="{90E1790E-7B0E-4AC0-B991-B51F5ED2C1E5}" srcOrd="3" destOrd="0" presId="urn:microsoft.com/office/officeart/2005/8/layout/vList4"/>
    <dgm:cxn modelId="{97958309-F104-4371-BD30-8799F7044915}" type="presParOf" srcId="{81BB0D8E-902C-4B4C-B2AC-DCFE9F45337C}" destId="{945A2000-7559-476D-923E-DC54EA743FFD}" srcOrd="4" destOrd="0" presId="urn:microsoft.com/office/officeart/2005/8/layout/vList4"/>
    <dgm:cxn modelId="{77860E52-5E36-494B-8352-BA5F5E950133}" type="presParOf" srcId="{945A2000-7559-476D-923E-DC54EA743FFD}" destId="{EC01044B-3725-4505-9883-69AC7B66A4A1}" srcOrd="0" destOrd="0" presId="urn:microsoft.com/office/officeart/2005/8/layout/vList4"/>
    <dgm:cxn modelId="{18793AC3-77F8-42DB-B222-53826E770ACB}" type="presParOf" srcId="{945A2000-7559-476D-923E-DC54EA743FFD}" destId="{BE481B0E-BE93-41F3-AF47-51C9D354C9DD}" srcOrd="1" destOrd="0" presId="urn:microsoft.com/office/officeart/2005/8/layout/vList4"/>
    <dgm:cxn modelId="{032F2C78-D75D-4C25-97EC-45F0EA06AAFC}" type="presParOf" srcId="{945A2000-7559-476D-923E-DC54EA743FFD}" destId="{DD4D969C-D6C1-4A3C-B145-A6ADFF806CA2}" srcOrd="2" destOrd="0" presId="urn:microsoft.com/office/officeart/2005/8/layout/vList4"/>
    <dgm:cxn modelId="{CF79A7E7-82FB-4DC0-A48D-E7793AEE9514}" type="presParOf" srcId="{81BB0D8E-902C-4B4C-B2AC-DCFE9F45337C}" destId="{0FC5F50E-34CA-4F6D-8EA5-BB7FEFAF973D}" srcOrd="5" destOrd="0" presId="urn:microsoft.com/office/officeart/2005/8/layout/vList4"/>
    <dgm:cxn modelId="{6173DBCD-4ADA-4254-A07E-46D8FABA0140}" type="presParOf" srcId="{81BB0D8E-902C-4B4C-B2AC-DCFE9F45337C}" destId="{A5AA5621-765A-464E-8AFC-E57CD8939B99}" srcOrd="6" destOrd="0" presId="urn:microsoft.com/office/officeart/2005/8/layout/vList4"/>
    <dgm:cxn modelId="{0A33C5CA-A097-413E-976F-D073C14B5D7F}" type="presParOf" srcId="{A5AA5621-765A-464E-8AFC-E57CD8939B99}" destId="{830A7FA2-A456-493B-8FA4-5D4167BB24C2}" srcOrd="0" destOrd="0" presId="urn:microsoft.com/office/officeart/2005/8/layout/vList4"/>
    <dgm:cxn modelId="{7A7E759C-F7A7-43D9-A740-65CA1D5F87CA}" type="presParOf" srcId="{A5AA5621-765A-464E-8AFC-E57CD8939B99}" destId="{41D7557A-3834-4E3C-A1F2-CE4D259E3BE9}" srcOrd="1" destOrd="0" presId="urn:microsoft.com/office/officeart/2005/8/layout/vList4"/>
    <dgm:cxn modelId="{99A441FE-B6AB-48F3-9946-72B2095FCBD5}" type="presParOf" srcId="{A5AA5621-765A-464E-8AFC-E57CD8939B99}" destId="{02995753-B3BC-47C0-8B3B-0691A0D9EE9D}" srcOrd="2" destOrd="0" presId="urn:microsoft.com/office/officeart/2005/8/layout/vList4"/>
    <dgm:cxn modelId="{8F369A0D-0EBB-4C7A-8A73-3E8A338FA908}" type="presParOf" srcId="{81BB0D8E-902C-4B4C-B2AC-DCFE9F45337C}" destId="{B80DFBB9-6F78-4596-B7BB-9029C2D07F93}" srcOrd="7" destOrd="0" presId="urn:microsoft.com/office/officeart/2005/8/layout/vList4"/>
    <dgm:cxn modelId="{AA41D95A-70BC-4808-B2F0-1714A2ED8286}" type="presParOf" srcId="{81BB0D8E-902C-4B4C-B2AC-DCFE9F45337C}" destId="{CAC60B93-90B4-4755-9B13-54AF53464D6E}" srcOrd="8" destOrd="0" presId="urn:microsoft.com/office/officeart/2005/8/layout/vList4"/>
    <dgm:cxn modelId="{4C606EDB-48D8-4254-84A9-6A53C156DCF4}" type="presParOf" srcId="{CAC60B93-90B4-4755-9B13-54AF53464D6E}" destId="{463E5C89-85EF-40C2-AA58-6F1684FF4100}" srcOrd="0" destOrd="0" presId="urn:microsoft.com/office/officeart/2005/8/layout/vList4"/>
    <dgm:cxn modelId="{E659C41B-7C20-4F75-AA54-A882A0CD3F17}" type="presParOf" srcId="{CAC60B93-90B4-4755-9B13-54AF53464D6E}" destId="{FE3E9036-0BA5-497B-B850-5E7CA2C560F9}" srcOrd="1" destOrd="0" presId="urn:microsoft.com/office/officeart/2005/8/layout/vList4"/>
    <dgm:cxn modelId="{9368AE19-B628-496B-885E-A561F7E54FF5}" type="presParOf" srcId="{CAC60B93-90B4-4755-9B13-54AF53464D6E}" destId="{68A22402-7CD0-42BB-9A4C-10E4888C8F19}"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E2756A20-75BB-43F3-BD97-CF83DC2B1591}" type="doc">
      <dgm:prSet loTypeId="urn:microsoft.com/office/officeart/2005/8/layout/vList4" loCatId="list" qsTypeId="urn:microsoft.com/office/officeart/2005/8/quickstyle/simple1" qsCatId="simple" csTypeId="urn:microsoft.com/office/officeart/2005/8/colors/accent4_2" csCatId="accent4" phldr="1"/>
      <dgm:spPr/>
      <dgm:t>
        <a:bodyPr/>
        <a:lstStyle/>
        <a:p>
          <a:endParaRPr lang="en-GB"/>
        </a:p>
      </dgm:t>
    </dgm:pt>
    <dgm:pt modelId="{FF9BA5F7-03F0-4E5D-B18A-DB63EDE739A8}">
      <dgm:prSet phldrT="[Text]" custT="1"/>
      <dgm:spPr>
        <a:solidFill>
          <a:schemeClr val="accent6">
            <a:lumMod val="75000"/>
          </a:schemeClr>
        </a:solidFill>
        <a:ln>
          <a:solidFill>
            <a:schemeClr val="accent6">
              <a:lumMod val="75000"/>
            </a:schemeClr>
          </a:solidFill>
        </a:ln>
      </dgm:spPr>
      <dgm:t>
        <a:bodyPr/>
        <a:lstStyle/>
        <a:p>
          <a:r>
            <a:rPr lang="en-GB" sz="1600" dirty="0"/>
            <a:t>Second Homes</a:t>
          </a:r>
        </a:p>
        <a:p>
          <a:r>
            <a:rPr lang="en-GB" sz="1600" b="0" i="0" u="none" dirty="0"/>
            <a:t>£3,890,000		</a:t>
          </a:r>
          <a:endParaRPr lang="en-GB" sz="1600" dirty="0"/>
        </a:p>
      </dgm:t>
    </dgm:pt>
    <dgm:pt modelId="{36D60A10-2957-489B-91D8-B94BA8180927}" type="parTrans" cxnId="{62762DA7-79B2-4E7A-8AE8-F8B02878CD8A}">
      <dgm:prSet/>
      <dgm:spPr/>
      <dgm:t>
        <a:bodyPr/>
        <a:lstStyle/>
        <a:p>
          <a:endParaRPr lang="en-GB"/>
        </a:p>
      </dgm:t>
    </dgm:pt>
    <dgm:pt modelId="{AA1EA02A-8BDF-41D6-B432-14A6962E5088}" type="sibTrans" cxnId="{62762DA7-79B2-4E7A-8AE8-F8B02878CD8A}">
      <dgm:prSet/>
      <dgm:spPr/>
      <dgm:t>
        <a:bodyPr/>
        <a:lstStyle/>
        <a:p>
          <a:endParaRPr lang="en-GB"/>
        </a:p>
      </dgm:t>
    </dgm:pt>
    <dgm:pt modelId="{92AC7E8E-FE18-4BFE-9C49-AF059B947B17}">
      <dgm:prSet phldrT="[Text]" custT="1"/>
      <dgm:spPr>
        <a:solidFill>
          <a:schemeClr val="accent6">
            <a:lumMod val="75000"/>
          </a:schemeClr>
        </a:solidFill>
        <a:ln>
          <a:solidFill>
            <a:schemeClr val="accent6">
              <a:lumMod val="75000"/>
            </a:schemeClr>
          </a:solidFill>
        </a:ln>
      </dgm:spPr>
      <dgm:t>
        <a:bodyPr/>
        <a:lstStyle/>
        <a:p>
          <a:r>
            <a:rPr lang="en-GB" sz="1600" dirty="0"/>
            <a:t>Boats</a:t>
          </a:r>
        </a:p>
        <a:p>
          <a:r>
            <a:rPr lang="en-GB" sz="1600" b="0" i="0" u="none" dirty="0"/>
            <a:t>£6,350,000</a:t>
          </a:r>
          <a:endParaRPr lang="en-GB" sz="1600" dirty="0"/>
        </a:p>
      </dgm:t>
    </dgm:pt>
    <dgm:pt modelId="{1E081BF9-2386-427C-BFF4-4F0626AD0397}" type="parTrans" cxnId="{2EFD0475-C68F-4ABE-99F1-E33781C13EBA}">
      <dgm:prSet/>
      <dgm:spPr/>
      <dgm:t>
        <a:bodyPr/>
        <a:lstStyle/>
        <a:p>
          <a:endParaRPr lang="en-GB"/>
        </a:p>
      </dgm:t>
    </dgm:pt>
    <dgm:pt modelId="{3C93B4C8-3DD6-4F76-AA34-DB900A516852}" type="sibTrans" cxnId="{2EFD0475-C68F-4ABE-99F1-E33781C13EBA}">
      <dgm:prSet/>
      <dgm:spPr/>
      <dgm:t>
        <a:bodyPr/>
        <a:lstStyle/>
        <a:p>
          <a:endParaRPr lang="en-GB"/>
        </a:p>
      </dgm:t>
    </dgm:pt>
    <dgm:pt modelId="{52852C69-A92A-426A-9A76-5BD2D6000253}">
      <dgm:prSet phldrT="[Text]" custT="1"/>
      <dgm:spPr>
        <a:solidFill>
          <a:schemeClr val="accent6">
            <a:lumMod val="75000"/>
          </a:schemeClr>
        </a:solidFill>
        <a:ln>
          <a:solidFill>
            <a:schemeClr val="accent6">
              <a:lumMod val="75000"/>
            </a:schemeClr>
          </a:solidFill>
        </a:ln>
      </dgm:spPr>
      <dgm:t>
        <a:bodyPr/>
        <a:lstStyle/>
        <a:p>
          <a:r>
            <a:rPr lang="en-GB" sz="1600" dirty="0"/>
            <a:t>Visiting friends and relatives (non-visitor spend)</a:t>
          </a:r>
        </a:p>
        <a:p>
          <a:r>
            <a:rPr lang="en-GB" sz="1700" b="0" i="0" u="none" dirty="0"/>
            <a:t>£33,060,000</a:t>
          </a:r>
          <a:endParaRPr lang="en-GB" sz="1600" dirty="0"/>
        </a:p>
      </dgm:t>
    </dgm:pt>
    <dgm:pt modelId="{EA5FE6BF-9CD4-486B-B88B-C575A2EB35AD}" type="parTrans" cxnId="{935D591B-C7BC-49FC-A1A4-641C32075EFF}">
      <dgm:prSet/>
      <dgm:spPr/>
      <dgm:t>
        <a:bodyPr/>
        <a:lstStyle/>
        <a:p>
          <a:endParaRPr lang="en-GB"/>
        </a:p>
      </dgm:t>
    </dgm:pt>
    <dgm:pt modelId="{D0EF8065-0784-4108-8732-C645597E9DC7}" type="sibTrans" cxnId="{935D591B-C7BC-49FC-A1A4-641C32075EFF}">
      <dgm:prSet/>
      <dgm:spPr/>
      <dgm:t>
        <a:bodyPr/>
        <a:lstStyle/>
        <a:p>
          <a:endParaRPr lang="en-GB"/>
        </a:p>
      </dgm:t>
    </dgm:pt>
    <dgm:pt modelId="{81BB0D8E-902C-4B4C-B2AC-DCFE9F45337C}" type="pres">
      <dgm:prSet presAssocID="{E2756A20-75BB-43F3-BD97-CF83DC2B1591}" presName="linear" presStyleCnt="0">
        <dgm:presLayoutVars>
          <dgm:dir/>
          <dgm:resizeHandles val="exact"/>
        </dgm:presLayoutVars>
      </dgm:prSet>
      <dgm:spPr/>
    </dgm:pt>
    <dgm:pt modelId="{DE6D9B3E-9232-48B9-B155-F127DD388DD0}" type="pres">
      <dgm:prSet presAssocID="{FF9BA5F7-03F0-4E5D-B18A-DB63EDE739A8}" presName="comp" presStyleCnt="0"/>
      <dgm:spPr/>
    </dgm:pt>
    <dgm:pt modelId="{54CBCDAF-85DE-4476-8DB2-2FD23D0204A1}" type="pres">
      <dgm:prSet presAssocID="{FF9BA5F7-03F0-4E5D-B18A-DB63EDE739A8}" presName="box" presStyleLbl="node1" presStyleIdx="0" presStyleCnt="3"/>
      <dgm:spPr/>
    </dgm:pt>
    <dgm:pt modelId="{07135594-93CB-4EFA-A35C-4C650CB7FD38}" type="pres">
      <dgm:prSet presAssocID="{FF9BA5F7-03F0-4E5D-B18A-DB63EDE739A8}" presName="img"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t="-23000" b="-23000"/>
          </a:stretch>
        </a:blipFill>
      </dgm:spPr>
    </dgm:pt>
    <dgm:pt modelId="{725BAA8B-762E-4F87-BC91-D4CCB38DA105}" type="pres">
      <dgm:prSet presAssocID="{FF9BA5F7-03F0-4E5D-B18A-DB63EDE739A8}" presName="text" presStyleLbl="node1" presStyleIdx="0" presStyleCnt="3">
        <dgm:presLayoutVars>
          <dgm:bulletEnabled val="1"/>
        </dgm:presLayoutVars>
      </dgm:prSet>
      <dgm:spPr/>
    </dgm:pt>
    <dgm:pt modelId="{2DF94386-81DA-4650-AF6F-D9B6D68C58AA}" type="pres">
      <dgm:prSet presAssocID="{AA1EA02A-8BDF-41D6-B432-14A6962E5088}" presName="spacer" presStyleCnt="0"/>
      <dgm:spPr/>
    </dgm:pt>
    <dgm:pt modelId="{44DDC73B-AAF4-4E80-A36D-519D4D71C67C}" type="pres">
      <dgm:prSet presAssocID="{92AC7E8E-FE18-4BFE-9C49-AF059B947B17}" presName="comp" presStyleCnt="0"/>
      <dgm:spPr/>
    </dgm:pt>
    <dgm:pt modelId="{A21B2D68-1916-449F-B3F9-9C71363EFC9A}" type="pres">
      <dgm:prSet presAssocID="{92AC7E8E-FE18-4BFE-9C49-AF059B947B17}" presName="box" presStyleLbl="node1" presStyleIdx="1" presStyleCnt="3"/>
      <dgm:spPr/>
    </dgm:pt>
    <dgm:pt modelId="{67E5A9FF-6D57-4C71-B22F-E89DA984D429}" type="pres">
      <dgm:prSet presAssocID="{92AC7E8E-FE18-4BFE-9C49-AF059B947B17}" presName="img" presStyleLbl="fgImgPlace1" presStyleIdx="1" presStyleCnt="3"/>
      <dgm:spPr>
        <a:blipFill rotWithShape="1">
          <a:blip xmlns:r="http://schemas.openxmlformats.org/officeDocument/2006/relationships" r:embed="rId2"/>
          <a:stretch>
            <a:fillRect/>
          </a:stretch>
        </a:blipFill>
      </dgm:spPr>
    </dgm:pt>
    <dgm:pt modelId="{01E2BF79-A6D7-4E7F-8164-60ED1A27109C}" type="pres">
      <dgm:prSet presAssocID="{92AC7E8E-FE18-4BFE-9C49-AF059B947B17}" presName="text" presStyleLbl="node1" presStyleIdx="1" presStyleCnt="3">
        <dgm:presLayoutVars>
          <dgm:bulletEnabled val="1"/>
        </dgm:presLayoutVars>
      </dgm:prSet>
      <dgm:spPr/>
    </dgm:pt>
    <dgm:pt modelId="{90E1790E-7B0E-4AC0-B991-B51F5ED2C1E5}" type="pres">
      <dgm:prSet presAssocID="{3C93B4C8-3DD6-4F76-AA34-DB900A516852}" presName="spacer" presStyleCnt="0"/>
      <dgm:spPr/>
    </dgm:pt>
    <dgm:pt modelId="{945A2000-7559-476D-923E-DC54EA743FFD}" type="pres">
      <dgm:prSet presAssocID="{52852C69-A92A-426A-9A76-5BD2D6000253}" presName="comp" presStyleCnt="0"/>
      <dgm:spPr/>
    </dgm:pt>
    <dgm:pt modelId="{EC01044B-3725-4505-9883-69AC7B66A4A1}" type="pres">
      <dgm:prSet presAssocID="{52852C69-A92A-426A-9A76-5BD2D6000253}" presName="box" presStyleLbl="node1" presStyleIdx="2" presStyleCnt="3"/>
      <dgm:spPr/>
    </dgm:pt>
    <dgm:pt modelId="{BE481B0E-BE93-41F3-AF47-51C9D354C9DD}" type="pres">
      <dgm:prSet presAssocID="{52852C69-A92A-426A-9A76-5BD2D6000253}" presName="img" presStyleLbl="f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t="-21000" b="-21000"/>
          </a:stretch>
        </a:blipFill>
      </dgm:spPr>
    </dgm:pt>
    <dgm:pt modelId="{DD4D969C-D6C1-4A3C-B145-A6ADFF806CA2}" type="pres">
      <dgm:prSet presAssocID="{52852C69-A92A-426A-9A76-5BD2D6000253}" presName="text" presStyleLbl="node1" presStyleIdx="2" presStyleCnt="3">
        <dgm:presLayoutVars>
          <dgm:bulletEnabled val="1"/>
        </dgm:presLayoutVars>
      </dgm:prSet>
      <dgm:spPr/>
    </dgm:pt>
  </dgm:ptLst>
  <dgm:cxnLst>
    <dgm:cxn modelId="{89E97E0F-0345-44F1-BF6C-228DD418D841}" type="presOf" srcId="{92AC7E8E-FE18-4BFE-9C49-AF059B947B17}" destId="{A21B2D68-1916-449F-B3F9-9C71363EFC9A}" srcOrd="0" destOrd="0" presId="urn:microsoft.com/office/officeart/2005/8/layout/vList4"/>
    <dgm:cxn modelId="{935D591B-C7BC-49FC-A1A4-641C32075EFF}" srcId="{E2756A20-75BB-43F3-BD97-CF83DC2B1591}" destId="{52852C69-A92A-426A-9A76-5BD2D6000253}" srcOrd="2" destOrd="0" parTransId="{EA5FE6BF-9CD4-486B-B88B-C575A2EB35AD}" sibTransId="{D0EF8065-0784-4108-8732-C645597E9DC7}"/>
    <dgm:cxn modelId="{B5A19861-414C-4A8E-94C3-32FB1C02BA50}" type="presOf" srcId="{FF9BA5F7-03F0-4E5D-B18A-DB63EDE739A8}" destId="{54CBCDAF-85DE-4476-8DB2-2FD23D0204A1}" srcOrd="0" destOrd="0" presId="urn:microsoft.com/office/officeart/2005/8/layout/vList4"/>
    <dgm:cxn modelId="{D741B34B-C917-4AC5-8209-1731E14190C4}" type="presOf" srcId="{52852C69-A92A-426A-9A76-5BD2D6000253}" destId="{DD4D969C-D6C1-4A3C-B145-A6ADFF806CA2}" srcOrd="1" destOrd="0" presId="urn:microsoft.com/office/officeart/2005/8/layout/vList4"/>
    <dgm:cxn modelId="{2499DE50-A85D-4A74-AD72-5D88A31EBF0C}" type="presOf" srcId="{92AC7E8E-FE18-4BFE-9C49-AF059B947B17}" destId="{01E2BF79-A6D7-4E7F-8164-60ED1A27109C}" srcOrd="1" destOrd="0" presId="urn:microsoft.com/office/officeart/2005/8/layout/vList4"/>
    <dgm:cxn modelId="{2EFD0475-C68F-4ABE-99F1-E33781C13EBA}" srcId="{E2756A20-75BB-43F3-BD97-CF83DC2B1591}" destId="{92AC7E8E-FE18-4BFE-9C49-AF059B947B17}" srcOrd="1" destOrd="0" parTransId="{1E081BF9-2386-427C-BFF4-4F0626AD0397}" sibTransId="{3C93B4C8-3DD6-4F76-AA34-DB900A516852}"/>
    <dgm:cxn modelId="{3FD8A782-249B-4B2D-BF64-28873DF74EA7}" type="presOf" srcId="{52852C69-A92A-426A-9A76-5BD2D6000253}" destId="{EC01044B-3725-4505-9883-69AC7B66A4A1}" srcOrd="0" destOrd="0" presId="urn:microsoft.com/office/officeart/2005/8/layout/vList4"/>
    <dgm:cxn modelId="{EB5CB09E-B753-4043-B66D-494273A460A5}" type="presOf" srcId="{E2756A20-75BB-43F3-BD97-CF83DC2B1591}" destId="{81BB0D8E-902C-4B4C-B2AC-DCFE9F45337C}" srcOrd="0" destOrd="0" presId="urn:microsoft.com/office/officeart/2005/8/layout/vList4"/>
    <dgm:cxn modelId="{62762DA7-79B2-4E7A-8AE8-F8B02878CD8A}" srcId="{E2756A20-75BB-43F3-BD97-CF83DC2B1591}" destId="{FF9BA5F7-03F0-4E5D-B18A-DB63EDE739A8}" srcOrd="0" destOrd="0" parTransId="{36D60A10-2957-489B-91D8-B94BA8180927}" sibTransId="{AA1EA02A-8BDF-41D6-B432-14A6962E5088}"/>
    <dgm:cxn modelId="{AB881BDE-D721-4B3E-A7D2-B921B8C5539B}" type="presOf" srcId="{FF9BA5F7-03F0-4E5D-B18A-DB63EDE739A8}" destId="{725BAA8B-762E-4F87-BC91-D4CCB38DA105}" srcOrd="1" destOrd="0" presId="urn:microsoft.com/office/officeart/2005/8/layout/vList4"/>
    <dgm:cxn modelId="{C668A521-9899-4F68-954A-64F5B4889BB0}" type="presParOf" srcId="{81BB0D8E-902C-4B4C-B2AC-DCFE9F45337C}" destId="{DE6D9B3E-9232-48B9-B155-F127DD388DD0}" srcOrd="0" destOrd="0" presId="urn:microsoft.com/office/officeart/2005/8/layout/vList4"/>
    <dgm:cxn modelId="{982F24C3-73CF-4425-99B7-766697B8B3AC}" type="presParOf" srcId="{DE6D9B3E-9232-48B9-B155-F127DD388DD0}" destId="{54CBCDAF-85DE-4476-8DB2-2FD23D0204A1}" srcOrd="0" destOrd="0" presId="urn:microsoft.com/office/officeart/2005/8/layout/vList4"/>
    <dgm:cxn modelId="{21F8AC4C-CFB8-4B85-BF2C-322D45C383EC}" type="presParOf" srcId="{DE6D9B3E-9232-48B9-B155-F127DD388DD0}" destId="{07135594-93CB-4EFA-A35C-4C650CB7FD38}" srcOrd="1" destOrd="0" presId="urn:microsoft.com/office/officeart/2005/8/layout/vList4"/>
    <dgm:cxn modelId="{6E5088AB-D46C-409B-A785-F5271A1B90EB}" type="presParOf" srcId="{DE6D9B3E-9232-48B9-B155-F127DD388DD0}" destId="{725BAA8B-762E-4F87-BC91-D4CCB38DA105}" srcOrd="2" destOrd="0" presId="urn:microsoft.com/office/officeart/2005/8/layout/vList4"/>
    <dgm:cxn modelId="{E1EA643E-D946-4EA2-88EC-8573528CCA16}" type="presParOf" srcId="{81BB0D8E-902C-4B4C-B2AC-DCFE9F45337C}" destId="{2DF94386-81DA-4650-AF6F-D9B6D68C58AA}" srcOrd="1" destOrd="0" presId="urn:microsoft.com/office/officeart/2005/8/layout/vList4"/>
    <dgm:cxn modelId="{F39002EB-22A0-4F00-9110-8423FC33907C}" type="presParOf" srcId="{81BB0D8E-902C-4B4C-B2AC-DCFE9F45337C}" destId="{44DDC73B-AAF4-4E80-A36D-519D4D71C67C}" srcOrd="2" destOrd="0" presId="urn:microsoft.com/office/officeart/2005/8/layout/vList4"/>
    <dgm:cxn modelId="{C5C84D72-B12B-426C-B6F2-6B20B697ACB2}" type="presParOf" srcId="{44DDC73B-AAF4-4E80-A36D-519D4D71C67C}" destId="{A21B2D68-1916-449F-B3F9-9C71363EFC9A}" srcOrd="0" destOrd="0" presId="urn:microsoft.com/office/officeart/2005/8/layout/vList4"/>
    <dgm:cxn modelId="{3783CCB9-0BAB-4DE2-94A6-4A64DC48811D}" type="presParOf" srcId="{44DDC73B-AAF4-4E80-A36D-519D4D71C67C}" destId="{67E5A9FF-6D57-4C71-B22F-E89DA984D429}" srcOrd="1" destOrd="0" presId="urn:microsoft.com/office/officeart/2005/8/layout/vList4"/>
    <dgm:cxn modelId="{320697AD-EF8D-4C1B-BAE9-032E3D78A17F}" type="presParOf" srcId="{44DDC73B-AAF4-4E80-A36D-519D4D71C67C}" destId="{01E2BF79-A6D7-4E7F-8164-60ED1A27109C}" srcOrd="2" destOrd="0" presId="urn:microsoft.com/office/officeart/2005/8/layout/vList4"/>
    <dgm:cxn modelId="{7E83D942-051A-457F-ADAA-84FEA4F65C4C}" type="presParOf" srcId="{81BB0D8E-902C-4B4C-B2AC-DCFE9F45337C}" destId="{90E1790E-7B0E-4AC0-B991-B51F5ED2C1E5}" srcOrd="3" destOrd="0" presId="urn:microsoft.com/office/officeart/2005/8/layout/vList4"/>
    <dgm:cxn modelId="{86A59986-CDA6-475E-9AE4-D074934E4C95}" type="presParOf" srcId="{81BB0D8E-902C-4B4C-B2AC-DCFE9F45337C}" destId="{945A2000-7559-476D-923E-DC54EA743FFD}" srcOrd="4" destOrd="0" presId="urn:microsoft.com/office/officeart/2005/8/layout/vList4"/>
    <dgm:cxn modelId="{15D548F4-8ED1-4F53-84C6-AF0F434C8E79}" type="presParOf" srcId="{945A2000-7559-476D-923E-DC54EA743FFD}" destId="{EC01044B-3725-4505-9883-69AC7B66A4A1}" srcOrd="0" destOrd="0" presId="urn:microsoft.com/office/officeart/2005/8/layout/vList4"/>
    <dgm:cxn modelId="{0304FE9B-3F61-46A9-BC92-15580682F555}" type="presParOf" srcId="{945A2000-7559-476D-923E-DC54EA743FFD}" destId="{BE481B0E-BE93-41F3-AF47-51C9D354C9DD}" srcOrd="1" destOrd="0" presId="urn:microsoft.com/office/officeart/2005/8/layout/vList4"/>
    <dgm:cxn modelId="{DF47BCF3-010E-473F-9A03-DA9897406BBD}" type="presParOf" srcId="{945A2000-7559-476D-923E-DC54EA743FFD}" destId="{DD4D969C-D6C1-4A3C-B145-A6ADFF806CA2}"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A1D14C17-52C8-4328-B289-272D1230E949}" type="doc">
      <dgm:prSet loTypeId="urn:microsoft.com/office/officeart/2005/8/layout/hProcess9" loCatId="process" qsTypeId="urn:microsoft.com/office/officeart/2005/8/quickstyle/simple1" qsCatId="simple" csTypeId="urn:microsoft.com/office/officeart/2005/8/colors/accent4_2" csCatId="accent4" phldr="1"/>
      <dgm:spPr/>
    </dgm:pt>
    <dgm:pt modelId="{3428ECEB-4622-46FD-92FC-AC44B9AA4B78}">
      <dgm:prSet phldrT="[Text]" custT="1"/>
      <dgm:spPr>
        <a:solidFill>
          <a:schemeClr val="accent6">
            <a:lumMod val="75000"/>
          </a:schemeClr>
        </a:solidFill>
      </dgm:spPr>
      <dgm:t>
        <a:bodyPr/>
        <a:lstStyle/>
        <a:p>
          <a:r>
            <a:rPr lang="en-GB" sz="1200" dirty="0"/>
            <a:t>Direct </a:t>
          </a:r>
        </a:p>
        <a:p>
          <a:r>
            <a:rPr lang="en-GB" sz="1200" b="0" i="0" u="none" dirty="0"/>
            <a:t>20,584</a:t>
          </a:r>
          <a:endParaRPr lang="en-GB" sz="1200" dirty="0"/>
        </a:p>
      </dgm:t>
    </dgm:pt>
    <dgm:pt modelId="{254C3B31-A0FC-46E2-A220-C922FF5D445F}" type="parTrans" cxnId="{6590C916-ABA6-4644-AA4A-4C0DB169B3DA}">
      <dgm:prSet/>
      <dgm:spPr/>
      <dgm:t>
        <a:bodyPr/>
        <a:lstStyle/>
        <a:p>
          <a:endParaRPr lang="en-GB"/>
        </a:p>
      </dgm:t>
    </dgm:pt>
    <dgm:pt modelId="{2019A81D-4E86-4BF4-95C0-CA185DA60EFC}" type="sibTrans" cxnId="{6590C916-ABA6-4644-AA4A-4C0DB169B3DA}">
      <dgm:prSet/>
      <dgm:spPr/>
      <dgm:t>
        <a:bodyPr/>
        <a:lstStyle/>
        <a:p>
          <a:endParaRPr lang="en-GB"/>
        </a:p>
      </dgm:t>
    </dgm:pt>
    <dgm:pt modelId="{44B35E83-05AB-4685-8278-C6F377F604A0}">
      <dgm:prSet phldrT="[Text]" custT="1"/>
      <dgm:spPr>
        <a:solidFill>
          <a:schemeClr val="accent6">
            <a:lumMod val="75000"/>
          </a:schemeClr>
        </a:solidFill>
      </dgm:spPr>
      <dgm:t>
        <a:bodyPr/>
        <a:lstStyle/>
        <a:p>
          <a:r>
            <a:rPr lang="en-GB" sz="1200" dirty="0"/>
            <a:t>Indirect </a:t>
          </a:r>
        </a:p>
        <a:p>
          <a:r>
            <a:rPr lang="en-GB" sz="1200" dirty="0"/>
            <a:t>8,200</a:t>
          </a:r>
        </a:p>
      </dgm:t>
    </dgm:pt>
    <dgm:pt modelId="{F90C2334-DD72-4AEA-B5F2-52307BAB675B}" type="parTrans" cxnId="{ECA3F3DB-505B-41EC-8625-E98DEE42ADFD}">
      <dgm:prSet/>
      <dgm:spPr/>
      <dgm:t>
        <a:bodyPr/>
        <a:lstStyle/>
        <a:p>
          <a:endParaRPr lang="en-GB"/>
        </a:p>
      </dgm:t>
    </dgm:pt>
    <dgm:pt modelId="{68F34E23-AEE5-4AE5-9E79-398AE99A6ED7}" type="sibTrans" cxnId="{ECA3F3DB-505B-41EC-8625-E98DEE42ADFD}">
      <dgm:prSet/>
      <dgm:spPr/>
      <dgm:t>
        <a:bodyPr/>
        <a:lstStyle/>
        <a:p>
          <a:endParaRPr lang="en-GB"/>
        </a:p>
      </dgm:t>
    </dgm:pt>
    <dgm:pt modelId="{D2B093C4-8F4F-498D-BB2B-346467F08024}">
      <dgm:prSet phldrT="[Text]" custT="1"/>
      <dgm:spPr>
        <a:solidFill>
          <a:schemeClr val="accent6">
            <a:lumMod val="75000"/>
          </a:schemeClr>
        </a:solidFill>
      </dgm:spPr>
      <dgm:t>
        <a:bodyPr/>
        <a:lstStyle/>
        <a:p>
          <a:r>
            <a:rPr lang="en-GB" sz="1200" dirty="0"/>
            <a:t>Induced </a:t>
          </a:r>
        </a:p>
        <a:p>
          <a:r>
            <a:rPr lang="en-GB" sz="1200" dirty="0"/>
            <a:t>5,757</a:t>
          </a:r>
        </a:p>
      </dgm:t>
    </dgm:pt>
    <dgm:pt modelId="{8EAB161A-3583-4C8E-9B13-D0EB6A54DCBC}" type="parTrans" cxnId="{6A82611A-15C5-4E2A-BBCF-D6C245115F52}">
      <dgm:prSet/>
      <dgm:spPr/>
      <dgm:t>
        <a:bodyPr/>
        <a:lstStyle/>
        <a:p>
          <a:endParaRPr lang="en-GB"/>
        </a:p>
      </dgm:t>
    </dgm:pt>
    <dgm:pt modelId="{456A1E9D-2E0E-4F33-9AD2-FF64DFEA5B76}" type="sibTrans" cxnId="{6A82611A-15C5-4E2A-BBCF-D6C245115F52}">
      <dgm:prSet/>
      <dgm:spPr/>
      <dgm:t>
        <a:bodyPr/>
        <a:lstStyle/>
        <a:p>
          <a:endParaRPr lang="en-GB"/>
        </a:p>
      </dgm:t>
    </dgm:pt>
    <dgm:pt modelId="{0DCFC68A-E62D-4EF2-A976-49309889065E}">
      <dgm:prSet custT="1"/>
      <dgm:spPr>
        <a:solidFill>
          <a:schemeClr val="accent6">
            <a:lumMod val="75000"/>
          </a:schemeClr>
        </a:solidFill>
      </dgm:spPr>
      <dgm:t>
        <a:bodyPr/>
        <a:lstStyle/>
        <a:p>
          <a:r>
            <a:rPr lang="en-GB" sz="1200" dirty="0"/>
            <a:t>Total </a:t>
          </a:r>
        </a:p>
        <a:p>
          <a:r>
            <a:rPr lang="en-GB" sz="1200" dirty="0"/>
            <a:t>34,541</a:t>
          </a:r>
        </a:p>
      </dgm:t>
    </dgm:pt>
    <dgm:pt modelId="{D096DAE1-28A8-4640-B95C-E6B9A8FF3A02}" type="parTrans" cxnId="{F60F99B3-CFA0-4A44-8073-F474C4C5E89F}">
      <dgm:prSet/>
      <dgm:spPr/>
      <dgm:t>
        <a:bodyPr/>
        <a:lstStyle/>
        <a:p>
          <a:endParaRPr lang="en-GB"/>
        </a:p>
      </dgm:t>
    </dgm:pt>
    <dgm:pt modelId="{A6A0F2B0-F6CF-4E81-A76D-8B44448A9292}" type="sibTrans" cxnId="{F60F99B3-CFA0-4A44-8073-F474C4C5E89F}">
      <dgm:prSet/>
      <dgm:spPr/>
      <dgm:t>
        <a:bodyPr/>
        <a:lstStyle/>
        <a:p>
          <a:endParaRPr lang="en-GB"/>
        </a:p>
      </dgm:t>
    </dgm:pt>
    <dgm:pt modelId="{6E531C1E-E198-4220-95B8-220714C278F9}" type="pres">
      <dgm:prSet presAssocID="{A1D14C17-52C8-4328-B289-272D1230E949}" presName="CompostProcess" presStyleCnt="0">
        <dgm:presLayoutVars>
          <dgm:dir/>
          <dgm:resizeHandles val="exact"/>
        </dgm:presLayoutVars>
      </dgm:prSet>
      <dgm:spPr/>
    </dgm:pt>
    <dgm:pt modelId="{AAE77F5B-8ACF-4C1C-B901-68E9D416105C}" type="pres">
      <dgm:prSet presAssocID="{A1D14C17-52C8-4328-B289-272D1230E949}" presName="arrow" presStyleLbl="bgShp" presStyleIdx="0" presStyleCnt="1"/>
      <dgm:spPr>
        <a:solidFill>
          <a:schemeClr val="tx2">
            <a:lumMod val="60000"/>
            <a:lumOff val="40000"/>
          </a:schemeClr>
        </a:solidFill>
      </dgm:spPr>
    </dgm:pt>
    <dgm:pt modelId="{6F9C4B2C-809A-4FE4-83B4-CAD0E72D1C3B}" type="pres">
      <dgm:prSet presAssocID="{A1D14C17-52C8-4328-B289-272D1230E949}" presName="linearProcess" presStyleCnt="0"/>
      <dgm:spPr/>
    </dgm:pt>
    <dgm:pt modelId="{A8C86B64-AF93-4804-A74E-CEC2A703E71D}" type="pres">
      <dgm:prSet presAssocID="{3428ECEB-4622-46FD-92FC-AC44B9AA4B78}" presName="textNode" presStyleLbl="node1" presStyleIdx="0" presStyleCnt="4">
        <dgm:presLayoutVars>
          <dgm:bulletEnabled val="1"/>
        </dgm:presLayoutVars>
      </dgm:prSet>
      <dgm:spPr/>
    </dgm:pt>
    <dgm:pt modelId="{B90251CF-BEFF-4B68-9070-1F0ACE91A51F}" type="pres">
      <dgm:prSet presAssocID="{2019A81D-4E86-4BF4-95C0-CA185DA60EFC}" presName="sibTrans" presStyleCnt="0"/>
      <dgm:spPr/>
    </dgm:pt>
    <dgm:pt modelId="{58BE4C59-F161-4C18-B150-AE47E3E23776}" type="pres">
      <dgm:prSet presAssocID="{44B35E83-05AB-4685-8278-C6F377F604A0}" presName="textNode" presStyleLbl="node1" presStyleIdx="1" presStyleCnt="4">
        <dgm:presLayoutVars>
          <dgm:bulletEnabled val="1"/>
        </dgm:presLayoutVars>
      </dgm:prSet>
      <dgm:spPr/>
    </dgm:pt>
    <dgm:pt modelId="{8DB0EADB-11F6-41F9-BC28-8CEA2E180341}" type="pres">
      <dgm:prSet presAssocID="{68F34E23-AEE5-4AE5-9E79-398AE99A6ED7}" presName="sibTrans" presStyleCnt="0"/>
      <dgm:spPr/>
    </dgm:pt>
    <dgm:pt modelId="{4920BF9A-2356-4A2A-A1B0-0ABDD7D4769A}" type="pres">
      <dgm:prSet presAssocID="{D2B093C4-8F4F-498D-BB2B-346467F08024}" presName="textNode" presStyleLbl="node1" presStyleIdx="2" presStyleCnt="4">
        <dgm:presLayoutVars>
          <dgm:bulletEnabled val="1"/>
        </dgm:presLayoutVars>
      </dgm:prSet>
      <dgm:spPr/>
    </dgm:pt>
    <dgm:pt modelId="{6281C438-E21C-4DE0-A6A0-456F297C3CE0}" type="pres">
      <dgm:prSet presAssocID="{456A1E9D-2E0E-4F33-9AD2-FF64DFEA5B76}" presName="sibTrans" presStyleCnt="0"/>
      <dgm:spPr/>
    </dgm:pt>
    <dgm:pt modelId="{1FDE5A7A-1A8A-4A0C-8AC3-B194CACC948E}" type="pres">
      <dgm:prSet presAssocID="{0DCFC68A-E62D-4EF2-A976-49309889065E}" presName="textNode" presStyleLbl="node1" presStyleIdx="3" presStyleCnt="4">
        <dgm:presLayoutVars>
          <dgm:bulletEnabled val="1"/>
        </dgm:presLayoutVars>
      </dgm:prSet>
      <dgm:spPr/>
    </dgm:pt>
  </dgm:ptLst>
  <dgm:cxnLst>
    <dgm:cxn modelId="{6590C916-ABA6-4644-AA4A-4C0DB169B3DA}" srcId="{A1D14C17-52C8-4328-B289-272D1230E949}" destId="{3428ECEB-4622-46FD-92FC-AC44B9AA4B78}" srcOrd="0" destOrd="0" parTransId="{254C3B31-A0FC-46E2-A220-C922FF5D445F}" sibTransId="{2019A81D-4E86-4BF4-95C0-CA185DA60EFC}"/>
    <dgm:cxn modelId="{6A82611A-15C5-4E2A-BBCF-D6C245115F52}" srcId="{A1D14C17-52C8-4328-B289-272D1230E949}" destId="{D2B093C4-8F4F-498D-BB2B-346467F08024}" srcOrd="2" destOrd="0" parTransId="{8EAB161A-3583-4C8E-9B13-D0EB6A54DCBC}" sibTransId="{456A1E9D-2E0E-4F33-9AD2-FF64DFEA5B76}"/>
    <dgm:cxn modelId="{D952A659-2F94-4A6B-9857-0C4BED93B5F2}" type="presOf" srcId="{0DCFC68A-E62D-4EF2-A976-49309889065E}" destId="{1FDE5A7A-1A8A-4A0C-8AC3-B194CACC948E}" srcOrd="0" destOrd="0" presId="urn:microsoft.com/office/officeart/2005/8/layout/hProcess9"/>
    <dgm:cxn modelId="{3E48189E-92E9-45D6-B1DD-09DC1AEAD0AA}" type="presOf" srcId="{D2B093C4-8F4F-498D-BB2B-346467F08024}" destId="{4920BF9A-2356-4A2A-A1B0-0ABDD7D4769A}" srcOrd="0" destOrd="0" presId="urn:microsoft.com/office/officeart/2005/8/layout/hProcess9"/>
    <dgm:cxn modelId="{3AD9A2B2-DF0D-4F97-833E-F078841FDD11}" type="presOf" srcId="{44B35E83-05AB-4685-8278-C6F377F604A0}" destId="{58BE4C59-F161-4C18-B150-AE47E3E23776}" srcOrd="0" destOrd="0" presId="urn:microsoft.com/office/officeart/2005/8/layout/hProcess9"/>
    <dgm:cxn modelId="{F60F99B3-CFA0-4A44-8073-F474C4C5E89F}" srcId="{A1D14C17-52C8-4328-B289-272D1230E949}" destId="{0DCFC68A-E62D-4EF2-A976-49309889065E}" srcOrd="3" destOrd="0" parTransId="{D096DAE1-28A8-4640-B95C-E6B9A8FF3A02}" sibTransId="{A6A0F2B0-F6CF-4E81-A76D-8B44448A9292}"/>
    <dgm:cxn modelId="{452D64B8-2C63-4940-BF56-28E4818ABC8C}" type="presOf" srcId="{3428ECEB-4622-46FD-92FC-AC44B9AA4B78}" destId="{A8C86B64-AF93-4804-A74E-CEC2A703E71D}" srcOrd="0" destOrd="0" presId="urn:microsoft.com/office/officeart/2005/8/layout/hProcess9"/>
    <dgm:cxn modelId="{FE5E42D4-08D9-433D-BE02-1BE4358FE32A}" type="presOf" srcId="{A1D14C17-52C8-4328-B289-272D1230E949}" destId="{6E531C1E-E198-4220-95B8-220714C278F9}" srcOrd="0" destOrd="0" presId="urn:microsoft.com/office/officeart/2005/8/layout/hProcess9"/>
    <dgm:cxn modelId="{ECA3F3DB-505B-41EC-8625-E98DEE42ADFD}" srcId="{A1D14C17-52C8-4328-B289-272D1230E949}" destId="{44B35E83-05AB-4685-8278-C6F377F604A0}" srcOrd="1" destOrd="0" parTransId="{F90C2334-DD72-4AEA-B5F2-52307BAB675B}" sibTransId="{68F34E23-AEE5-4AE5-9E79-398AE99A6ED7}"/>
    <dgm:cxn modelId="{4AE39132-5328-4C1C-8A7E-ED22E590F06A}" type="presParOf" srcId="{6E531C1E-E198-4220-95B8-220714C278F9}" destId="{AAE77F5B-8ACF-4C1C-B901-68E9D416105C}" srcOrd="0" destOrd="0" presId="urn:microsoft.com/office/officeart/2005/8/layout/hProcess9"/>
    <dgm:cxn modelId="{D49CA532-F647-4B28-91B9-D4D761E6F9EB}" type="presParOf" srcId="{6E531C1E-E198-4220-95B8-220714C278F9}" destId="{6F9C4B2C-809A-4FE4-83B4-CAD0E72D1C3B}" srcOrd="1" destOrd="0" presId="urn:microsoft.com/office/officeart/2005/8/layout/hProcess9"/>
    <dgm:cxn modelId="{9C844F39-31F2-4DF1-91FA-53B70EC1A485}" type="presParOf" srcId="{6F9C4B2C-809A-4FE4-83B4-CAD0E72D1C3B}" destId="{A8C86B64-AF93-4804-A74E-CEC2A703E71D}" srcOrd="0" destOrd="0" presId="urn:microsoft.com/office/officeart/2005/8/layout/hProcess9"/>
    <dgm:cxn modelId="{B8BEEA7A-B028-49A4-AA01-A537958641D6}" type="presParOf" srcId="{6F9C4B2C-809A-4FE4-83B4-CAD0E72D1C3B}" destId="{B90251CF-BEFF-4B68-9070-1F0ACE91A51F}" srcOrd="1" destOrd="0" presId="urn:microsoft.com/office/officeart/2005/8/layout/hProcess9"/>
    <dgm:cxn modelId="{FA02AD37-7DA1-433A-AC35-AB7597688B01}" type="presParOf" srcId="{6F9C4B2C-809A-4FE4-83B4-CAD0E72D1C3B}" destId="{58BE4C59-F161-4C18-B150-AE47E3E23776}" srcOrd="2" destOrd="0" presId="urn:microsoft.com/office/officeart/2005/8/layout/hProcess9"/>
    <dgm:cxn modelId="{C83A9D58-CC2D-4CCE-A6A1-AE41D6658A2F}" type="presParOf" srcId="{6F9C4B2C-809A-4FE4-83B4-CAD0E72D1C3B}" destId="{8DB0EADB-11F6-41F9-BC28-8CEA2E180341}" srcOrd="3" destOrd="0" presId="urn:microsoft.com/office/officeart/2005/8/layout/hProcess9"/>
    <dgm:cxn modelId="{860744AC-4217-4F57-A4DE-05E28F183E25}" type="presParOf" srcId="{6F9C4B2C-809A-4FE4-83B4-CAD0E72D1C3B}" destId="{4920BF9A-2356-4A2A-A1B0-0ABDD7D4769A}" srcOrd="4" destOrd="0" presId="urn:microsoft.com/office/officeart/2005/8/layout/hProcess9"/>
    <dgm:cxn modelId="{3F56932A-93E6-4FEE-9071-5DD973BF0CCE}" type="presParOf" srcId="{6F9C4B2C-809A-4FE4-83B4-CAD0E72D1C3B}" destId="{6281C438-E21C-4DE0-A6A0-456F297C3CE0}" srcOrd="5" destOrd="0" presId="urn:microsoft.com/office/officeart/2005/8/layout/hProcess9"/>
    <dgm:cxn modelId="{3153419E-D9F9-4A95-902F-842F5C427F28}" type="presParOf" srcId="{6F9C4B2C-809A-4FE4-83B4-CAD0E72D1C3B}" destId="{1FDE5A7A-1A8A-4A0C-8AC3-B194CACC948E}" srcOrd="6"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A1D14C17-52C8-4328-B289-272D1230E949}" type="doc">
      <dgm:prSet loTypeId="urn:microsoft.com/office/officeart/2005/8/layout/hProcess9" loCatId="process" qsTypeId="urn:microsoft.com/office/officeart/2005/8/quickstyle/simple1" qsCatId="simple" csTypeId="urn:microsoft.com/office/officeart/2005/8/colors/accent4_2" csCatId="accent4" phldr="1"/>
      <dgm:spPr/>
    </dgm:pt>
    <dgm:pt modelId="{3428ECEB-4622-46FD-92FC-AC44B9AA4B78}">
      <dgm:prSet phldrT="[Text]" custT="1"/>
      <dgm:spPr>
        <a:solidFill>
          <a:schemeClr val="accent6">
            <a:lumMod val="75000"/>
          </a:schemeClr>
        </a:solidFill>
      </dgm:spPr>
      <dgm:t>
        <a:bodyPr/>
        <a:lstStyle/>
        <a:p>
          <a:endParaRPr lang="en-GB" sz="1200" dirty="0"/>
        </a:p>
        <a:p>
          <a:r>
            <a:rPr lang="en-GB" sz="1200" dirty="0"/>
            <a:t>Direct </a:t>
          </a:r>
        </a:p>
        <a:p>
          <a:r>
            <a:rPr lang="en-GB" sz="1200" dirty="0"/>
            <a:t>30,217</a:t>
          </a:r>
        </a:p>
        <a:p>
          <a:endParaRPr lang="en-GB" sz="700" dirty="0"/>
        </a:p>
      </dgm:t>
    </dgm:pt>
    <dgm:pt modelId="{254C3B31-A0FC-46E2-A220-C922FF5D445F}" type="parTrans" cxnId="{6590C916-ABA6-4644-AA4A-4C0DB169B3DA}">
      <dgm:prSet/>
      <dgm:spPr/>
      <dgm:t>
        <a:bodyPr/>
        <a:lstStyle/>
        <a:p>
          <a:endParaRPr lang="en-GB"/>
        </a:p>
      </dgm:t>
    </dgm:pt>
    <dgm:pt modelId="{2019A81D-4E86-4BF4-95C0-CA185DA60EFC}" type="sibTrans" cxnId="{6590C916-ABA6-4644-AA4A-4C0DB169B3DA}">
      <dgm:prSet/>
      <dgm:spPr/>
      <dgm:t>
        <a:bodyPr/>
        <a:lstStyle/>
        <a:p>
          <a:endParaRPr lang="en-GB"/>
        </a:p>
      </dgm:t>
    </dgm:pt>
    <dgm:pt modelId="{44B35E83-05AB-4685-8278-C6F377F604A0}">
      <dgm:prSet phldrT="[Text]" custT="1"/>
      <dgm:spPr>
        <a:solidFill>
          <a:schemeClr val="accent6">
            <a:lumMod val="75000"/>
          </a:schemeClr>
        </a:solidFill>
      </dgm:spPr>
      <dgm:t>
        <a:bodyPr/>
        <a:lstStyle/>
        <a:p>
          <a:r>
            <a:rPr lang="en-GB" sz="1200" dirty="0"/>
            <a:t>Indirect </a:t>
          </a:r>
        </a:p>
        <a:p>
          <a:r>
            <a:rPr lang="en-GB" sz="1200" dirty="0"/>
            <a:t>9,348</a:t>
          </a:r>
        </a:p>
      </dgm:t>
    </dgm:pt>
    <dgm:pt modelId="{F90C2334-DD72-4AEA-B5F2-52307BAB675B}" type="parTrans" cxnId="{ECA3F3DB-505B-41EC-8625-E98DEE42ADFD}">
      <dgm:prSet/>
      <dgm:spPr/>
      <dgm:t>
        <a:bodyPr/>
        <a:lstStyle/>
        <a:p>
          <a:endParaRPr lang="en-GB"/>
        </a:p>
      </dgm:t>
    </dgm:pt>
    <dgm:pt modelId="{68F34E23-AEE5-4AE5-9E79-398AE99A6ED7}" type="sibTrans" cxnId="{ECA3F3DB-505B-41EC-8625-E98DEE42ADFD}">
      <dgm:prSet/>
      <dgm:spPr/>
      <dgm:t>
        <a:bodyPr/>
        <a:lstStyle/>
        <a:p>
          <a:endParaRPr lang="en-GB"/>
        </a:p>
      </dgm:t>
    </dgm:pt>
    <dgm:pt modelId="{D2B093C4-8F4F-498D-BB2B-346467F08024}">
      <dgm:prSet phldrT="[Text]" custT="1"/>
      <dgm:spPr>
        <a:solidFill>
          <a:schemeClr val="accent6">
            <a:lumMod val="75000"/>
          </a:schemeClr>
        </a:solidFill>
      </dgm:spPr>
      <dgm:t>
        <a:bodyPr/>
        <a:lstStyle/>
        <a:p>
          <a:r>
            <a:rPr lang="en-GB" sz="1200" dirty="0"/>
            <a:t>Induced </a:t>
          </a:r>
        </a:p>
        <a:p>
          <a:r>
            <a:rPr lang="en-GB" sz="1200" dirty="0"/>
            <a:t>6,563</a:t>
          </a:r>
        </a:p>
      </dgm:t>
    </dgm:pt>
    <dgm:pt modelId="{8EAB161A-3583-4C8E-9B13-D0EB6A54DCBC}" type="parTrans" cxnId="{6A82611A-15C5-4E2A-BBCF-D6C245115F52}">
      <dgm:prSet/>
      <dgm:spPr/>
      <dgm:t>
        <a:bodyPr/>
        <a:lstStyle/>
        <a:p>
          <a:endParaRPr lang="en-GB"/>
        </a:p>
      </dgm:t>
    </dgm:pt>
    <dgm:pt modelId="{456A1E9D-2E0E-4F33-9AD2-FF64DFEA5B76}" type="sibTrans" cxnId="{6A82611A-15C5-4E2A-BBCF-D6C245115F52}">
      <dgm:prSet/>
      <dgm:spPr/>
      <dgm:t>
        <a:bodyPr/>
        <a:lstStyle/>
        <a:p>
          <a:endParaRPr lang="en-GB"/>
        </a:p>
      </dgm:t>
    </dgm:pt>
    <dgm:pt modelId="{B97D81C3-65DD-4859-92F6-3ED6C79EEAD1}">
      <dgm:prSet custT="1"/>
      <dgm:spPr>
        <a:solidFill>
          <a:schemeClr val="accent6">
            <a:lumMod val="75000"/>
          </a:schemeClr>
        </a:solidFill>
      </dgm:spPr>
      <dgm:t>
        <a:bodyPr/>
        <a:lstStyle/>
        <a:p>
          <a:r>
            <a:rPr lang="en-GB" sz="1200" dirty="0"/>
            <a:t>Total </a:t>
          </a:r>
        </a:p>
        <a:p>
          <a:r>
            <a:rPr lang="en-GB" sz="1200" dirty="0"/>
            <a:t>46,128</a:t>
          </a:r>
        </a:p>
      </dgm:t>
    </dgm:pt>
    <dgm:pt modelId="{36C78377-4267-4800-A454-CFC326E44368}" type="parTrans" cxnId="{DAFAB682-4166-40DA-B8BF-C7453EEDD77C}">
      <dgm:prSet/>
      <dgm:spPr/>
      <dgm:t>
        <a:bodyPr/>
        <a:lstStyle/>
        <a:p>
          <a:endParaRPr lang="en-GB"/>
        </a:p>
      </dgm:t>
    </dgm:pt>
    <dgm:pt modelId="{18C6CB52-D95C-47C1-A88B-03541011BF5C}" type="sibTrans" cxnId="{DAFAB682-4166-40DA-B8BF-C7453EEDD77C}">
      <dgm:prSet/>
      <dgm:spPr/>
      <dgm:t>
        <a:bodyPr/>
        <a:lstStyle/>
        <a:p>
          <a:endParaRPr lang="en-GB"/>
        </a:p>
      </dgm:t>
    </dgm:pt>
    <dgm:pt modelId="{6E531C1E-E198-4220-95B8-220714C278F9}" type="pres">
      <dgm:prSet presAssocID="{A1D14C17-52C8-4328-B289-272D1230E949}" presName="CompostProcess" presStyleCnt="0">
        <dgm:presLayoutVars>
          <dgm:dir/>
          <dgm:resizeHandles val="exact"/>
        </dgm:presLayoutVars>
      </dgm:prSet>
      <dgm:spPr/>
    </dgm:pt>
    <dgm:pt modelId="{AAE77F5B-8ACF-4C1C-B901-68E9D416105C}" type="pres">
      <dgm:prSet presAssocID="{A1D14C17-52C8-4328-B289-272D1230E949}" presName="arrow" presStyleLbl="bgShp" presStyleIdx="0" presStyleCnt="1" custLinFactNeighborX="64" custLinFactNeighborY="-2419"/>
      <dgm:spPr>
        <a:solidFill>
          <a:schemeClr val="tx2">
            <a:lumMod val="60000"/>
            <a:lumOff val="40000"/>
          </a:schemeClr>
        </a:solidFill>
      </dgm:spPr>
    </dgm:pt>
    <dgm:pt modelId="{6F9C4B2C-809A-4FE4-83B4-CAD0E72D1C3B}" type="pres">
      <dgm:prSet presAssocID="{A1D14C17-52C8-4328-B289-272D1230E949}" presName="linearProcess" presStyleCnt="0"/>
      <dgm:spPr/>
    </dgm:pt>
    <dgm:pt modelId="{A8C86B64-AF93-4804-A74E-CEC2A703E71D}" type="pres">
      <dgm:prSet presAssocID="{3428ECEB-4622-46FD-92FC-AC44B9AA4B78}" presName="textNode" presStyleLbl="node1" presStyleIdx="0" presStyleCnt="4">
        <dgm:presLayoutVars>
          <dgm:bulletEnabled val="1"/>
        </dgm:presLayoutVars>
      </dgm:prSet>
      <dgm:spPr/>
    </dgm:pt>
    <dgm:pt modelId="{B90251CF-BEFF-4B68-9070-1F0ACE91A51F}" type="pres">
      <dgm:prSet presAssocID="{2019A81D-4E86-4BF4-95C0-CA185DA60EFC}" presName="sibTrans" presStyleCnt="0"/>
      <dgm:spPr/>
    </dgm:pt>
    <dgm:pt modelId="{58BE4C59-F161-4C18-B150-AE47E3E23776}" type="pres">
      <dgm:prSet presAssocID="{44B35E83-05AB-4685-8278-C6F377F604A0}" presName="textNode" presStyleLbl="node1" presStyleIdx="1" presStyleCnt="4">
        <dgm:presLayoutVars>
          <dgm:bulletEnabled val="1"/>
        </dgm:presLayoutVars>
      </dgm:prSet>
      <dgm:spPr/>
    </dgm:pt>
    <dgm:pt modelId="{8DB0EADB-11F6-41F9-BC28-8CEA2E180341}" type="pres">
      <dgm:prSet presAssocID="{68F34E23-AEE5-4AE5-9E79-398AE99A6ED7}" presName="sibTrans" presStyleCnt="0"/>
      <dgm:spPr/>
    </dgm:pt>
    <dgm:pt modelId="{4920BF9A-2356-4A2A-A1B0-0ABDD7D4769A}" type="pres">
      <dgm:prSet presAssocID="{D2B093C4-8F4F-498D-BB2B-346467F08024}" presName="textNode" presStyleLbl="node1" presStyleIdx="2" presStyleCnt="4">
        <dgm:presLayoutVars>
          <dgm:bulletEnabled val="1"/>
        </dgm:presLayoutVars>
      </dgm:prSet>
      <dgm:spPr/>
    </dgm:pt>
    <dgm:pt modelId="{F289B919-DC8F-4C99-92E7-2C7A4AD36DA4}" type="pres">
      <dgm:prSet presAssocID="{456A1E9D-2E0E-4F33-9AD2-FF64DFEA5B76}" presName="sibTrans" presStyleCnt="0"/>
      <dgm:spPr/>
    </dgm:pt>
    <dgm:pt modelId="{CCCC0AF4-B4CA-4E48-9746-42C4F08F1C14}" type="pres">
      <dgm:prSet presAssocID="{B97D81C3-65DD-4859-92F6-3ED6C79EEAD1}" presName="textNode" presStyleLbl="node1" presStyleIdx="3" presStyleCnt="4">
        <dgm:presLayoutVars>
          <dgm:bulletEnabled val="1"/>
        </dgm:presLayoutVars>
      </dgm:prSet>
      <dgm:spPr/>
    </dgm:pt>
  </dgm:ptLst>
  <dgm:cxnLst>
    <dgm:cxn modelId="{6590C916-ABA6-4644-AA4A-4C0DB169B3DA}" srcId="{A1D14C17-52C8-4328-B289-272D1230E949}" destId="{3428ECEB-4622-46FD-92FC-AC44B9AA4B78}" srcOrd="0" destOrd="0" parTransId="{254C3B31-A0FC-46E2-A220-C922FF5D445F}" sibTransId="{2019A81D-4E86-4BF4-95C0-CA185DA60EFC}"/>
    <dgm:cxn modelId="{6A82611A-15C5-4E2A-BBCF-D6C245115F52}" srcId="{A1D14C17-52C8-4328-B289-272D1230E949}" destId="{D2B093C4-8F4F-498D-BB2B-346467F08024}" srcOrd="2" destOrd="0" parTransId="{8EAB161A-3583-4C8E-9B13-D0EB6A54DCBC}" sibTransId="{456A1E9D-2E0E-4F33-9AD2-FF64DFEA5B76}"/>
    <dgm:cxn modelId="{DAFAB682-4166-40DA-B8BF-C7453EEDD77C}" srcId="{A1D14C17-52C8-4328-B289-272D1230E949}" destId="{B97D81C3-65DD-4859-92F6-3ED6C79EEAD1}" srcOrd="3" destOrd="0" parTransId="{36C78377-4267-4800-A454-CFC326E44368}" sibTransId="{18C6CB52-D95C-47C1-A88B-03541011BF5C}"/>
    <dgm:cxn modelId="{BC906C9E-F5DB-41D3-8FEC-A565DBECC12E}" type="presOf" srcId="{3428ECEB-4622-46FD-92FC-AC44B9AA4B78}" destId="{A8C86B64-AF93-4804-A74E-CEC2A703E71D}" srcOrd="0" destOrd="0" presId="urn:microsoft.com/office/officeart/2005/8/layout/hProcess9"/>
    <dgm:cxn modelId="{34009EA7-EC24-49BC-BC2D-7C7F88CD6F33}" type="presOf" srcId="{D2B093C4-8F4F-498D-BB2B-346467F08024}" destId="{4920BF9A-2356-4A2A-A1B0-0ABDD7D4769A}" srcOrd="0" destOrd="0" presId="urn:microsoft.com/office/officeart/2005/8/layout/hProcess9"/>
    <dgm:cxn modelId="{CABDAFAF-40A1-4DE7-B796-9405A3816F1A}" type="presOf" srcId="{A1D14C17-52C8-4328-B289-272D1230E949}" destId="{6E531C1E-E198-4220-95B8-220714C278F9}" srcOrd="0" destOrd="0" presId="urn:microsoft.com/office/officeart/2005/8/layout/hProcess9"/>
    <dgm:cxn modelId="{FA0EF1C4-936C-441E-B038-3BB59944050D}" type="presOf" srcId="{44B35E83-05AB-4685-8278-C6F377F604A0}" destId="{58BE4C59-F161-4C18-B150-AE47E3E23776}" srcOrd="0" destOrd="0" presId="urn:microsoft.com/office/officeart/2005/8/layout/hProcess9"/>
    <dgm:cxn modelId="{ECA3F3DB-505B-41EC-8625-E98DEE42ADFD}" srcId="{A1D14C17-52C8-4328-B289-272D1230E949}" destId="{44B35E83-05AB-4685-8278-C6F377F604A0}" srcOrd="1" destOrd="0" parTransId="{F90C2334-DD72-4AEA-B5F2-52307BAB675B}" sibTransId="{68F34E23-AEE5-4AE5-9E79-398AE99A6ED7}"/>
    <dgm:cxn modelId="{469473EE-F668-488A-934D-7DA5BED470B0}" type="presOf" srcId="{B97D81C3-65DD-4859-92F6-3ED6C79EEAD1}" destId="{CCCC0AF4-B4CA-4E48-9746-42C4F08F1C14}" srcOrd="0" destOrd="0" presId="urn:microsoft.com/office/officeart/2005/8/layout/hProcess9"/>
    <dgm:cxn modelId="{4C5C6CF7-1AF8-4850-A8FA-E3A8E91E53DE}" type="presParOf" srcId="{6E531C1E-E198-4220-95B8-220714C278F9}" destId="{AAE77F5B-8ACF-4C1C-B901-68E9D416105C}" srcOrd="0" destOrd="0" presId="urn:microsoft.com/office/officeart/2005/8/layout/hProcess9"/>
    <dgm:cxn modelId="{3709710C-04AA-411F-9F32-122D26CD8296}" type="presParOf" srcId="{6E531C1E-E198-4220-95B8-220714C278F9}" destId="{6F9C4B2C-809A-4FE4-83B4-CAD0E72D1C3B}" srcOrd="1" destOrd="0" presId="urn:microsoft.com/office/officeart/2005/8/layout/hProcess9"/>
    <dgm:cxn modelId="{1C44644C-2DA0-45A4-8B05-BC229F9270C8}" type="presParOf" srcId="{6F9C4B2C-809A-4FE4-83B4-CAD0E72D1C3B}" destId="{A8C86B64-AF93-4804-A74E-CEC2A703E71D}" srcOrd="0" destOrd="0" presId="urn:microsoft.com/office/officeart/2005/8/layout/hProcess9"/>
    <dgm:cxn modelId="{5E3CB6B0-B0C0-4F1A-9EA4-FA6D9402DC6F}" type="presParOf" srcId="{6F9C4B2C-809A-4FE4-83B4-CAD0E72D1C3B}" destId="{B90251CF-BEFF-4B68-9070-1F0ACE91A51F}" srcOrd="1" destOrd="0" presId="urn:microsoft.com/office/officeart/2005/8/layout/hProcess9"/>
    <dgm:cxn modelId="{35077994-77C5-4CD5-A94F-370D59B0325E}" type="presParOf" srcId="{6F9C4B2C-809A-4FE4-83B4-CAD0E72D1C3B}" destId="{58BE4C59-F161-4C18-B150-AE47E3E23776}" srcOrd="2" destOrd="0" presId="urn:microsoft.com/office/officeart/2005/8/layout/hProcess9"/>
    <dgm:cxn modelId="{BBF46E57-5073-4F04-A28C-6878B668E83E}" type="presParOf" srcId="{6F9C4B2C-809A-4FE4-83B4-CAD0E72D1C3B}" destId="{8DB0EADB-11F6-41F9-BC28-8CEA2E180341}" srcOrd="3" destOrd="0" presId="urn:microsoft.com/office/officeart/2005/8/layout/hProcess9"/>
    <dgm:cxn modelId="{762B777C-DA65-4C74-8620-11C93C4AAFDC}" type="presParOf" srcId="{6F9C4B2C-809A-4FE4-83B4-CAD0E72D1C3B}" destId="{4920BF9A-2356-4A2A-A1B0-0ABDD7D4769A}" srcOrd="4" destOrd="0" presId="urn:microsoft.com/office/officeart/2005/8/layout/hProcess9"/>
    <dgm:cxn modelId="{C40A01F6-080B-4059-9CCA-E77BD283FBC1}" type="presParOf" srcId="{6F9C4B2C-809A-4FE4-83B4-CAD0E72D1C3B}" destId="{F289B919-DC8F-4C99-92E7-2C7A4AD36DA4}" srcOrd="5" destOrd="0" presId="urn:microsoft.com/office/officeart/2005/8/layout/hProcess9"/>
    <dgm:cxn modelId="{E3A81A52-5FFB-4F6F-A9F1-8F0E325172A1}" type="presParOf" srcId="{6F9C4B2C-809A-4FE4-83B4-CAD0E72D1C3B}" destId="{CCCC0AF4-B4CA-4E48-9746-42C4F08F1C14}" srcOrd="6" destOrd="0" presId="urn:microsoft.com/office/officeart/2005/8/layout/hProcess9"/>
  </dgm:cxnLst>
  <dgm:bg>
    <a:noFill/>
  </dgm:bg>
  <dgm:whole/>
  <dgm:extLst>
    <a:ext uri="http://schemas.microsoft.com/office/drawing/2008/diagram">
      <dsp:dataModelExt xmlns:dsp="http://schemas.microsoft.com/office/drawing/2008/diagram"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2756A20-75BB-43F3-BD97-CF83DC2B1591}" type="doc">
      <dgm:prSet loTypeId="urn:microsoft.com/office/officeart/2005/8/layout/vList4" loCatId="list" qsTypeId="urn:microsoft.com/office/officeart/2005/8/quickstyle/simple1" qsCatId="simple" csTypeId="urn:microsoft.com/office/officeart/2005/8/colors/accent4_2" csCatId="accent4" phldr="1"/>
      <dgm:spPr/>
      <dgm:t>
        <a:bodyPr/>
        <a:lstStyle/>
        <a:p>
          <a:endParaRPr lang="en-GB"/>
        </a:p>
      </dgm:t>
    </dgm:pt>
    <dgm:pt modelId="{FF9BA5F7-03F0-4E5D-B18A-DB63EDE739A8}">
      <dgm:prSet phldrT="[Text]" custT="1"/>
      <dgm:spPr>
        <a:solidFill>
          <a:schemeClr val="accent6">
            <a:lumMod val="75000"/>
          </a:schemeClr>
        </a:solidFill>
        <a:ln>
          <a:solidFill>
            <a:schemeClr val="accent6">
              <a:lumMod val="75000"/>
            </a:schemeClr>
          </a:solidFill>
        </a:ln>
      </dgm:spPr>
      <dgm:t>
        <a:bodyPr/>
        <a:lstStyle/>
        <a:p>
          <a:r>
            <a:rPr lang="en-GB" sz="1600" dirty="0"/>
            <a:t>Second Homes</a:t>
          </a:r>
        </a:p>
        <a:p>
          <a:r>
            <a:rPr lang="en-GB" sz="1600" b="0" i="0" u="none" dirty="0"/>
            <a:t>£790,000		</a:t>
          </a:r>
          <a:endParaRPr lang="en-GB" sz="1600" dirty="0"/>
        </a:p>
      </dgm:t>
    </dgm:pt>
    <dgm:pt modelId="{36D60A10-2957-489B-91D8-B94BA8180927}" type="parTrans" cxnId="{62762DA7-79B2-4E7A-8AE8-F8B02878CD8A}">
      <dgm:prSet/>
      <dgm:spPr/>
      <dgm:t>
        <a:bodyPr/>
        <a:lstStyle/>
        <a:p>
          <a:endParaRPr lang="en-GB"/>
        </a:p>
      </dgm:t>
    </dgm:pt>
    <dgm:pt modelId="{AA1EA02A-8BDF-41D6-B432-14A6962E5088}" type="sibTrans" cxnId="{62762DA7-79B2-4E7A-8AE8-F8B02878CD8A}">
      <dgm:prSet/>
      <dgm:spPr/>
      <dgm:t>
        <a:bodyPr/>
        <a:lstStyle/>
        <a:p>
          <a:endParaRPr lang="en-GB"/>
        </a:p>
      </dgm:t>
    </dgm:pt>
    <dgm:pt modelId="{92AC7E8E-FE18-4BFE-9C49-AF059B947B17}">
      <dgm:prSet phldrT="[Text]" custT="1"/>
      <dgm:spPr>
        <a:solidFill>
          <a:schemeClr val="accent6">
            <a:lumMod val="75000"/>
          </a:schemeClr>
        </a:solidFill>
        <a:ln>
          <a:solidFill>
            <a:schemeClr val="accent6">
              <a:lumMod val="75000"/>
            </a:schemeClr>
          </a:solidFill>
        </a:ln>
      </dgm:spPr>
      <dgm:t>
        <a:bodyPr/>
        <a:lstStyle/>
        <a:p>
          <a:r>
            <a:rPr lang="en-GB" sz="1600" dirty="0"/>
            <a:t>Boats</a:t>
          </a:r>
        </a:p>
        <a:p>
          <a:r>
            <a:rPr lang="en-GB" sz="1600" b="0" i="0" u="none" dirty="0"/>
            <a:t>£83,000</a:t>
          </a:r>
          <a:endParaRPr lang="en-GB" sz="1600" dirty="0"/>
        </a:p>
      </dgm:t>
    </dgm:pt>
    <dgm:pt modelId="{1E081BF9-2386-427C-BFF4-4F0626AD0397}" type="parTrans" cxnId="{2EFD0475-C68F-4ABE-99F1-E33781C13EBA}">
      <dgm:prSet/>
      <dgm:spPr/>
      <dgm:t>
        <a:bodyPr/>
        <a:lstStyle/>
        <a:p>
          <a:endParaRPr lang="en-GB"/>
        </a:p>
      </dgm:t>
    </dgm:pt>
    <dgm:pt modelId="{3C93B4C8-3DD6-4F76-AA34-DB900A516852}" type="sibTrans" cxnId="{2EFD0475-C68F-4ABE-99F1-E33781C13EBA}">
      <dgm:prSet/>
      <dgm:spPr/>
      <dgm:t>
        <a:bodyPr/>
        <a:lstStyle/>
        <a:p>
          <a:endParaRPr lang="en-GB"/>
        </a:p>
      </dgm:t>
    </dgm:pt>
    <dgm:pt modelId="{52852C69-A92A-426A-9A76-5BD2D6000253}">
      <dgm:prSet phldrT="[Text]" custT="1"/>
      <dgm:spPr>
        <a:solidFill>
          <a:schemeClr val="accent6">
            <a:lumMod val="75000"/>
          </a:schemeClr>
        </a:solidFill>
        <a:ln>
          <a:solidFill>
            <a:schemeClr val="accent6">
              <a:lumMod val="75000"/>
            </a:schemeClr>
          </a:solidFill>
        </a:ln>
      </dgm:spPr>
      <dgm:t>
        <a:bodyPr/>
        <a:lstStyle/>
        <a:p>
          <a:r>
            <a:rPr lang="en-GB" sz="1600" dirty="0"/>
            <a:t>Visiting friends and relatives (non-visitor spend)</a:t>
          </a:r>
        </a:p>
        <a:p>
          <a:r>
            <a:rPr lang="en-GB" sz="1600" b="0" i="0" u="none" dirty="0"/>
            <a:t>£4,048,000</a:t>
          </a:r>
          <a:endParaRPr lang="en-GB" sz="1600" dirty="0"/>
        </a:p>
      </dgm:t>
    </dgm:pt>
    <dgm:pt modelId="{EA5FE6BF-9CD4-486B-B88B-C575A2EB35AD}" type="parTrans" cxnId="{935D591B-C7BC-49FC-A1A4-641C32075EFF}">
      <dgm:prSet/>
      <dgm:spPr/>
      <dgm:t>
        <a:bodyPr/>
        <a:lstStyle/>
        <a:p>
          <a:endParaRPr lang="en-GB"/>
        </a:p>
      </dgm:t>
    </dgm:pt>
    <dgm:pt modelId="{D0EF8065-0784-4108-8732-C645597E9DC7}" type="sibTrans" cxnId="{935D591B-C7BC-49FC-A1A4-641C32075EFF}">
      <dgm:prSet/>
      <dgm:spPr/>
      <dgm:t>
        <a:bodyPr/>
        <a:lstStyle/>
        <a:p>
          <a:endParaRPr lang="en-GB"/>
        </a:p>
      </dgm:t>
    </dgm:pt>
    <dgm:pt modelId="{81BB0D8E-902C-4B4C-B2AC-DCFE9F45337C}" type="pres">
      <dgm:prSet presAssocID="{E2756A20-75BB-43F3-BD97-CF83DC2B1591}" presName="linear" presStyleCnt="0">
        <dgm:presLayoutVars>
          <dgm:dir/>
          <dgm:resizeHandles val="exact"/>
        </dgm:presLayoutVars>
      </dgm:prSet>
      <dgm:spPr/>
    </dgm:pt>
    <dgm:pt modelId="{DE6D9B3E-9232-48B9-B155-F127DD388DD0}" type="pres">
      <dgm:prSet presAssocID="{FF9BA5F7-03F0-4E5D-B18A-DB63EDE739A8}" presName="comp" presStyleCnt="0"/>
      <dgm:spPr/>
    </dgm:pt>
    <dgm:pt modelId="{54CBCDAF-85DE-4476-8DB2-2FD23D0204A1}" type="pres">
      <dgm:prSet presAssocID="{FF9BA5F7-03F0-4E5D-B18A-DB63EDE739A8}" presName="box" presStyleLbl="node1" presStyleIdx="0" presStyleCnt="3"/>
      <dgm:spPr/>
    </dgm:pt>
    <dgm:pt modelId="{07135594-93CB-4EFA-A35C-4C650CB7FD38}" type="pres">
      <dgm:prSet presAssocID="{FF9BA5F7-03F0-4E5D-B18A-DB63EDE739A8}" presName="img"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t="-23000" b="-23000"/>
          </a:stretch>
        </a:blipFill>
      </dgm:spPr>
    </dgm:pt>
    <dgm:pt modelId="{725BAA8B-762E-4F87-BC91-D4CCB38DA105}" type="pres">
      <dgm:prSet presAssocID="{FF9BA5F7-03F0-4E5D-B18A-DB63EDE739A8}" presName="text" presStyleLbl="node1" presStyleIdx="0" presStyleCnt="3">
        <dgm:presLayoutVars>
          <dgm:bulletEnabled val="1"/>
        </dgm:presLayoutVars>
      </dgm:prSet>
      <dgm:spPr/>
    </dgm:pt>
    <dgm:pt modelId="{2DF94386-81DA-4650-AF6F-D9B6D68C58AA}" type="pres">
      <dgm:prSet presAssocID="{AA1EA02A-8BDF-41D6-B432-14A6962E5088}" presName="spacer" presStyleCnt="0"/>
      <dgm:spPr/>
    </dgm:pt>
    <dgm:pt modelId="{44DDC73B-AAF4-4E80-A36D-519D4D71C67C}" type="pres">
      <dgm:prSet presAssocID="{92AC7E8E-FE18-4BFE-9C49-AF059B947B17}" presName="comp" presStyleCnt="0"/>
      <dgm:spPr/>
    </dgm:pt>
    <dgm:pt modelId="{A21B2D68-1916-449F-B3F9-9C71363EFC9A}" type="pres">
      <dgm:prSet presAssocID="{92AC7E8E-FE18-4BFE-9C49-AF059B947B17}" presName="box" presStyleLbl="node1" presStyleIdx="1" presStyleCnt="3"/>
      <dgm:spPr/>
    </dgm:pt>
    <dgm:pt modelId="{67E5A9FF-6D57-4C71-B22F-E89DA984D429}" type="pres">
      <dgm:prSet presAssocID="{92AC7E8E-FE18-4BFE-9C49-AF059B947B17}" presName="img" presStyleLbl="fgImgPlace1" presStyleIdx="1" presStyleCnt="3"/>
      <dgm:spPr>
        <a:blipFill rotWithShape="1">
          <a:blip xmlns:r="http://schemas.openxmlformats.org/officeDocument/2006/relationships" r:embed="rId2"/>
          <a:stretch>
            <a:fillRect/>
          </a:stretch>
        </a:blipFill>
      </dgm:spPr>
    </dgm:pt>
    <dgm:pt modelId="{01E2BF79-A6D7-4E7F-8164-60ED1A27109C}" type="pres">
      <dgm:prSet presAssocID="{92AC7E8E-FE18-4BFE-9C49-AF059B947B17}" presName="text" presStyleLbl="node1" presStyleIdx="1" presStyleCnt="3">
        <dgm:presLayoutVars>
          <dgm:bulletEnabled val="1"/>
        </dgm:presLayoutVars>
      </dgm:prSet>
      <dgm:spPr/>
    </dgm:pt>
    <dgm:pt modelId="{90E1790E-7B0E-4AC0-B991-B51F5ED2C1E5}" type="pres">
      <dgm:prSet presAssocID="{3C93B4C8-3DD6-4F76-AA34-DB900A516852}" presName="spacer" presStyleCnt="0"/>
      <dgm:spPr/>
    </dgm:pt>
    <dgm:pt modelId="{945A2000-7559-476D-923E-DC54EA743FFD}" type="pres">
      <dgm:prSet presAssocID="{52852C69-A92A-426A-9A76-5BD2D6000253}" presName="comp" presStyleCnt="0"/>
      <dgm:spPr/>
    </dgm:pt>
    <dgm:pt modelId="{EC01044B-3725-4505-9883-69AC7B66A4A1}" type="pres">
      <dgm:prSet presAssocID="{52852C69-A92A-426A-9A76-5BD2D6000253}" presName="box" presStyleLbl="node1" presStyleIdx="2" presStyleCnt="3"/>
      <dgm:spPr/>
    </dgm:pt>
    <dgm:pt modelId="{BE481B0E-BE93-41F3-AF47-51C9D354C9DD}" type="pres">
      <dgm:prSet presAssocID="{52852C69-A92A-426A-9A76-5BD2D6000253}" presName="img" presStyleLbl="f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t="-21000" b="-21000"/>
          </a:stretch>
        </a:blipFill>
      </dgm:spPr>
    </dgm:pt>
    <dgm:pt modelId="{DD4D969C-D6C1-4A3C-B145-A6ADFF806CA2}" type="pres">
      <dgm:prSet presAssocID="{52852C69-A92A-426A-9A76-5BD2D6000253}" presName="text" presStyleLbl="node1" presStyleIdx="2" presStyleCnt="3">
        <dgm:presLayoutVars>
          <dgm:bulletEnabled val="1"/>
        </dgm:presLayoutVars>
      </dgm:prSet>
      <dgm:spPr/>
    </dgm:pt>
  </dgm:ptLst>
  <dgm:cxnLst>
    <dgm:cxn modelId="{935D591B-C7BC-49FC-A1A4-641C32075EFF}" srcId="{E2756A20-75BB-43F3-BD97-CF83DC2B1591}" destId="{52852C69-A92A-426A-9A76-5BD2D6000253}" srcOrd="2" destOrd="0" parTransId="{EA5FE6BF-9CD4-486B-B88B-C575A2EB35AD}" sibTransId="{D0EF8065-0784-4108-8732-C645597E9DC7}"/>
    <dgm:cxn modelId="{F4A51264-B370-44C0-813A-F4F8AB0809DE}" type="presOf" srcId="{92AC7E8E-FE18-4BFE-9C49-AF059B947B17}" destId="{A21B2D68-1916-449F-B3F9-9C71363EFC9A}" srcOrd="0" destOrd="0" presId="urn:microsoft.com/office/officeart/2005/8/layout/vList4"/>
    <dgm:cxn modelId="{9C3D494B-FE6F-477C-90E7-87E68C960995}" type="presOf" srcId="{FF9BA5F7-03F0-4E5D-B18A-DB63EDE739A8}" destId="{54CBCDAF-85DE-4476-8DB2-2FD23D0204A1}" srcOrd="0" destOrd="0" presId="urn:microsoft.com/office/officeart/2005/8/layout/vList4"/>
    <dgm:cxn modelId="{84059672-66CA-4435-9D79-FCA072574957}" type="presOf" srcId="{52852C69-A92A-426A-9A76-5BD2D6000253}" destId="{DD4D969C-D6C1-4A3C-B145-A6ADFF806CA2}" srcOrd="1" destOrd="0" presId="urn:microsoft.com/office/officeart/2005/8/layout/vList4"/>
    <dgm:cxn modelId="{2EFD0475-C68F-4ABE-99F1-E33781C13EBA}" srcId="{E2756A20-75BB-43F3-BD97-CF83DC2B1591}" destId="{92AC7E8E-FE18-4BFE-9C49-AF059B947B17}" srcOrd="1" destOrd="0" parTransId="{1E081BF9-2386-427C-BFF4-4F0626AD0397}" sibTransId="{3C93B4C8-3DD6-4F76-AA34-DB900A516852}"/>
    <dgm:cxn modelId="{D8C90C84-561A-4F73-BE2E-49A57A31FC86}" type="presOf" srcId="{E2756A20-75BB-43F3-BD97-CF83DC2B1591}" destId="{81BB0D8E-902C-4B4C-B2AC-DCFE9F45337C}" srcOrd="0" destOrd="0" presId="urn:microsoft.com/office/officeart/2005/8/layout/vList4"/>
    <dgm:cxn modelId="{236A0F90-D49A-4978-82EC-9081758B4F15}" type="presOf" srcId="{FF9BA5F7-03F0-4E5D-B18A-DB63EDE739A8}" destId="{725BAA8B-762E-4F87-BC91-D4CCB38DA105}" srcOrd="1" destOrd="0" presId="urn:microsoft.com/office/officeart/2005/8/layout/vList4"/>
    <dgm:cxn modelId="{D0C4B3A0-BC07-45AE-92F2-5FEDBFA71498}" type="presOf" srcId="{52852C69-A92A-426A-9A76-5BD2D6000253}" destId="{EC01044B-3725-4505-9883-69AC7B66A4A1}" srcOrd="0" destOrd="0" presId="urn:microsoft.com/office/officeart/2005/8/layout/vList4"/>
    <dgm:cxn modelId="{62762DA7-79B2-4E7A-8AE8-F8B02878CD8A}" srcId="{E2756A20-75BB-43F3-BD97-CF83DC2B1591}" destId="{FF9BA5F7-03F0-4E5D-B18A-DB63EDE739A8}" srcOrd="0" destOrd="0" parTransId="{36D60A10-2957-489B-91D8-B94BA8180927}" sibTransId="{AA1EA02A-8BDF-41D6-B432-14A6962E5088}"/>
    <dgm:cxn modelId="{30417EFC-E385-4D36-BF06-5ADEE3AFA1BD}" type="presOf" srcId="{92AC7E8E-FE18-4BFE-9C49-AF059B947B17}" destId="{01E2BF79-A6D7-4E7F-8164-60ED1A27109C}" srcOrd="1" destOrd="0" presId="urn:microsoft.com/office/officeart/2005/8/layout/vList4"/>
    <dgm:cxn modelId="{FE9D8F08-4949-4BD2-B3CD-1485EA444D00}" type="presParOf" srcId="{81BB0D8E-902C-4B4C-B2AC-DCFE9F45337C}" destId="{DE6D9B3E-9232-48B9-B155-F127DD388DD0}" srcOrd="0" destOrd="0" presId="urn:microsoft.com/office/officeart/2005/8/layout/vList4"/>
    <dgm:cxn modelId="{46E2FA83-20D2-42D0-B3CF-76189E7538F5}" type="presParOf" srcId="{DE6D9B3E-9232-48B9-B155-F127DD388DD0}" destId="{54CBCDAF-85DE-4476-8DB2-2FD23D0204A1}" srcOrd="0" destOrd="0" presId="urn:microsoft.com/office/officeart/2005/8/layout/vList4"/>
    <dgm:cxn modelId="{2751399E-260C-4F50-9445-41233A22003A}" type="presParOf" srcId="{DE6D9B3E-9232-48B9-B155-F127DD388DD0}" destId="{07135594-93CB-4EFA-A35C-4C650CB7FD38}" srcOrd="1" destOrd="0" presId="urn:microsoft.com/office/officeart/2005/8/layout/vList4"/>
    <dgm:cxn modelId="{F08C11B3-88B7-4EFD-A4BA-AD08389FA9D8}" type="presParOf" srcId="{DE6D9B3E-9232-48B9-B155-F127DD388DD0}" destId="{725BAA8B-762E-4F87-BC91-D4CCB38DA105}" srcOrd="2" destOrd="0" presId="urn:microsoft.com/office/officeart/2005/8/layout/vList4"/>
    <dgm:cxn modelId="{E15D8072-CAB0-4D82-ACE9-C7547410A3D0}" type="presParOf" srcId="{81BB0D8E-902C-4B4C-B2AC-DCFE9F45337C}" destId="{2DF94386-81DA-4650-AF6F-D9B6D68C58AA}" srcOrd="1" destOrd="0" presId="urn:microsoft.com/office/officeart/2005/8/layout/vList4"/>
    <dgm:cxn modelId="{A895BB99-40CE-4D62-8972-1A4A12E50F3C}" type="presParOf" srcId="{81BB0D8E-902C-4B4C-B2AC-DCFE9F45337C}" destId="{44DDC73B-AAF4-4E80-A36D-519D4D71C67C}" srcOrd="2" destOrd="0" presId="urn:microsoft.com/office/officeart/2005/8/layout/vList4"/>
    <dgm:cxn modelId="{8746BF26-01E6-4550-8CFB-80480BFB5F56}" type="presParOf" srcId="{44DDC73B-AAF4-4E80-A36D-519D4D71C67C}" destId="{A21B2D68-1916-449F-B3F9-9C71363EFC9A}" srcOrd="0" destOrd="0" presId="urn:microsoft.com/office/officeart/2005/8/layout/vList4"/>
    <dgm:cxn modelId="{637A0F7D-1EF8-4144-9966-D39D2390731E}" type="presParOf" srcId="{44DDC73B-AAF4-4E80-A36D-519D4D71C67C}" destId="{67E5A9FF-6D57-4C71-B22F-E89DA984D429}" srcOrd="1" destOrd="0" presId="urn:microsoft.com/office/officeart/2005/8/layout/vList4"/>
    <dgm:cxn modelId="{66ED9DA2-EC7F-4289-B561-DB3E4883883B}" type="presParOf" srcId="{44DDC73B-AAF4-4E80-A36D-519D4D71C67C}" destId="{01E2BF79-A6D7-4E7F-8164-60ED1A27109C}" srcOrd="2" destOrd="0" presId="urn:microsoft.com/office/officeart/2005/8/layout/vList4"/>
    <dgm:cxn modelId="{9EE3AAD5-FE78-4B60-8273-B7BACC2D420F}" type="presParOf" srcId="{81BB0D8E-902C-4B4C-B2AC-DCFE9F45337C}" destId="{90E1790E-7B0E-4AC0-B991-B51F5ED2C1E5}" srcOrd="3" destOrd="0" presId="urn:microsoft.com/office/officeart/2005/8/layout/vList4"/>
    <dgm:cxn modelId="{0983039C-4AF3-4C85-AE48-31E1B475B273}" type="presParOf" srcId="{81BB0D8E-902C-4B4C-B2AC-DCFE9F45337C}" destId="{945A2000-7559-476D-923E-DC54EA743FFD}" srcOrd="4" destOrd="0" presId="urn:microsoft.com/office/officeart/2005/8/layout/vList4"/>
    <dgm:cxn modelId="{37F4CA18-0155-4719-8697-3D8E37907CE5}" type="presParOf" srcId="{945A2000-7559-476D-923E-DC54EA743FFD}" destId="{EC01044B-3725-4505-9883-69AC7B66A4A1}" srcOrd="0" destOrd="0" presId="urn:microsoft.com/office/officeart/2005/8/layout/vList4"/>
    <dgm:cxn modelId="{395CB2C9-3D8A-46ED-8774-D3B4A3A8C6C6}" type="presParOf" srcId="{945A2000-7559-476D-923E-DC54EA743FFD}" destId="{BE481B0E-BE93-41F3-AF47-51C9D354C9DD}" srcOrd="1" destOrd="0" presId="urn:microsoft.com/office/officeart/2005/8/layout/vList4"/>
    <dgm:cxn modelId="{8325C547-0C51-436C-92E1-8BDC142302D9}" type="presParOf" srcId="{945A2000-7559-476D-923E-DC54EA743FFD}" destId="{DD4D969C-D6C1-4A3C-B145-A6ADFF806CA2}"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1D14C17-52C8-4328-B289-272D1230E949}" type="doc">
      <dgm:prSet loTypeId="urn:microsoft.com/office/officeart/2005/8/layout/hProcess9" loCatId="process" qsTypeId="urn:microsoft.com/office/officeart/2005/8/quickstyle/simple1" qsCatId="simple" csTypeId="urn:microsoft.com/office/officeart/2005/8/colors/accent4_2" csCatId="accent4" phldr="1"/>
      <dgm:spPr/>
    </dgm:pt>
    <dgm:pt modelId="{3428ECEB-4622-46FD-92FC-AC44B9AA4B78}">
      <dgm:prSet phldrT="[Text]" custT="1"/>
      <dgm:spPr>
        <a:solidFill>
          <a:schemeClr val="accent6">
            <a:lumMod val="75000"/>
          </a:schemeClr>
        </a:solidFill>
      </dgm:spPr>
      <dgm:t>
        <a:bodyPr/>
        <a:lstStyle/>
        <a:p>
          <a:endParaRPr lang="en-GB" sz="1200" dirty="0"/>
        </a:p>
        <a:p>
          <a:r>
            <a:rPr lang="en-GB" sz="1200" dirty="0"/>
            <a:t>Direct </a:t>
          </a:r>
        </a:p>
        <a:p>
          <a:r>
            <a:rPr lang="en-GB" sz="1200" dirty="0"/>
            <a:t>3,754</a:t>
          </a:r>
        </a:p>
        <a:p>
          <a:endParaRPr lang="en-GB" sz="700" dirty="0"/>
        </a:p>
      </dgm:t>
    </dgm:pt>
    <dgm:pt modelId="{254C3B31-A0FC-46E2-A220-C922FF5D445F}" type="parTrans" cxnId="{6590C916-ABA6-4644-AA4A-4C0DB169B3DA}">
      <dgm:prSet/>
      <dgm:spPr/>
      <dgm:t>
        <a:bodyPr/>
        <a:lstStyle/>
        <a:p>
          <a:endParaRPr lang="en-GB"/>
        </a:p>
      </dgm:t>
    </dgm:pt>
    <dgm:pt modelId="{2019A81D-4E86-4BF4-95C0-CA185DA60EFC}" type="sibTrans" cxnId="{6590C916-ABA6-4644-AA4A-4C0DB169B3DA}">
      <dgm:prSet/>
      <dgm:spPr/>
      <dgm:t>
        <a:bodyPr/>
        <a:lstStyle/>
        <a:p>
          <a:endParaRPr lang="en-GB"/>
        </a:p>
      </dgm:t>
    </dgm:pt>
    <dgm:pt modelId="{44B35E83-05AB-4685-8278-C6F377F604A0}">
      <dgm:prSet phldrT="[Text]" custT="1"/>
      <dgm:spPr>
        <a:solidFill>
          <a:schemeClr val="accent6">
            <a:lumMod val="75000"/>
          </a:schemeClr>
        </a:solidFill>
      </dgm:spPr>
      <dgm:t>
        <a:bodyPr/>
        <a:lstStyle/>
        <a:p>
          <a:r>
            <a:rPr lang="en-GB" sz="1200" dirty="0"/>
            <a:t>Indirect </a:t>
          </a:r>
        </a:p>
        <a:p>
          <a:r>
            <a:rPr lang="en-GB" sz="1200" dirty="0"/>
            <a:t>1,101</a:t>
          </a:r>
        </a:p>
      </dgm:t>
    </dgm:pt>
    <dgm:pt modelId="{F90C2334-DD72-4AEA-B5F2-52307BAB675B}" type="parTrans" cxnId="{ECA3F3DB-505B-41EC-8625-E98DEE42ADFD}">
      <dgm:prSet/>
      <dgm:spPr/>
      <dgm:t>
        <a:bodyPr/>
        <a:lstStyle/>
        <a:p>
          <a:endParaRPr lang="en-GB"/>
        </a:p>
      </dgm:t>
    </dgm:pt>
    <dgm:pt modelId="{68F34E23-AEE5-4AE5-9E79-398AE99A6ED7}" type="sibTrans" cxnId="{ECA3F3DB-505B-41EC-8625-E98DEE42ADFD}">
      <dgm:prSet/>
      <dgm:spPr/>
      <dgm:t>
        <a:bodyPr/>
        <a:lstStyle/>
        <a:p>
          <a:endParaRPr lang="en-GB"/>
        </a:p>
      </dgm:t>
    </dgm:pt>
    <dgm:pt modelId="{D2B093C4-8F4F-498D-BB2B-346467F08024}">
      <dgm:prSet phldrT="[Text]" custT="1"/>
      <dgm:spPr>
        <a:solidFill>
          <a:schemeClr val="accent6">
            <a:lumMod val="75000"/>
          </a:schemeClr>
        </a:solidFill>
      </dgm:spPr>
      <dgm:t>
        <a:bodyPr/>
        <a:lstStyle/>
        <a:p>
          <a:r>
            <a:rPr lang="en-GB" sz="1200" dirty="0"/>
            <a:t>Induced </a:t>
          </a:r>
        </a:p>
        <a:p>
          <a:r>
            <a:rPr lang="en-GB" sz="1200" dirty="0"/>
            <a:t>402</a:t>
          </a:r>
        </a:p>
      </dgm:t>
    </dgm:pt>
    <dgm:pt modelId="{8EAB161A-3583-4C8E-9B13-D0EB6A54DCBC}" type="parTrans" cxnId="{6A82611A-15C5-4E2A-BBCF-D6C245115F52}">
      <dgm:prSet/>
      <dgm:spPr/>
      <dgm:t>
        <a:bodyPr/>
        <a:lstStyle/>
        <a:p>
          <a:endParaRPr lang="en-GB"/>
        </a:p>
      </dgm:t>
    </dgm:pt>
    <dgm:pt modelId="{456A1E9D-2E0E-4F33-9AD2-FF64DFEA5B76}" type="sibTrans" cxnId="{6A82611A-15C5-4E2A-BBCF-D6C245115F52}">
      <dgm:prSet/>
      <dgm:spPr/>
      <dgm:t>
        <a:bodyPr/>
        <a:lstStyle/>
        <a:p>
          <a:endParaRPr lang="en-GB"/>
        </a:p>
      </dgm:t>
    </dgm:pt>
    <dgm:pt modelId="{B97D81C3-65DD-4859-92F6-3ED6C79EEAD1}">
      <dgm:prSet custT="1"/>
      <dgm:spPr>
        <a:solidFill>
          <a:schemeClr val="accent6">
            <a:lumMod val="75000"/>
          </a:schemeClr>
        </a:solidFill>
      </dgm:spPr>
      <dgm:t>
        <a:bodyPr/>
        <a:lstStyle/>
        <a:p>
          <a:r>
            <a:rPr lang="en-GB" sz="1200" dirty="0"/>
            <a:t>Total </a:t>
          </a:r>
        </a:p>
        <a:p>
          <a:r>
            <a:rPr lang="en-GB" sz="1200" dirty="0"/>
            <a:t>5,257</a:t>
          </a:r>
        </a:p>
      </dgm:t>
    </dgm:pt>
    <dgm:pt modelId="{36C78377-4267-4800-A454-CFC326E44368}" type="parTrans" cxnId="{DAFAB682-4166-40DA-B8BF-C7453EEDD77C}">
      <dgm:prSet/>
      <dgm:spPr/>
      <dgm:t>
        <a:bodyPr/>
        <a:lstStyle/>
        <a:p>
          <a:endParaRPr lang="en-GB"/>
        </a:p>
      </dgm:t>
    </dgm:pt>
    <dgm:pt modelId="{18C6CB52-D95C-47C1-A88B-03541011BF5C}" type="sibTrans" cxnId="{DAFAB682-4166-40DA-B8BF-C7453EEDD77C}">
      <dgm:prSet/>
      <dgm:spPr/>
      <dgm:t>
        <a:bodyPr/>
        <a:lstStyle/>
        <a:p>
          <a:endParaRPr lang="en-GB"/>
        </a:p>
      </dgm:t>
    </dgm:pt>
    <dgm:pt modelId="{6E531C1E-E198-4220-95B8-220714C278F9}" type="pres">
      <dgm:prSet presAssocID="{A1D14C17-52C8-4328-B289-272D1230E949}" presName="CompostProcess" presStyleCnt="0">
        <dgm:presLayoutVars>
          <dgm:dir/>
          <dgm:resizeHandles val="exact"/>
        </dgm:presLayoutVars>
      </dgm:prSet>
      <dgm:spPr/>
    </dgm:pt>
    <dgm:pt modelId="{AAE77F5B-8ACF-4C1C-B901-68E9D416105C}" type="pres">
      <dgm:prSet presAssocID="{A1D14C17-52C8-4328-B289-272D1230E949}" presName="arrow" presStyleLbl="bgShp" presStyleIdx="0" presStyleCnt="1"/>
      <dgm:spPr>
        <a:solidFill>
          <a:schemeClr val="tx2">
            <a:lumMod val="60000"/>
            <a:lumOff val="40000"/>
          </a:schemeClr>
        </a:solidFill>
      </dgm:spPr>
    </dgm:pt>
    <dgm:pt modelId="{6F9C4B2C-809A-4FE4-83B4-CAD0E72D1C3B}" type="pres">
      <dgm:prSet presAssocID="{A1D14C17-52C8-4328-B289-272D1230E949}" presName="linearProcess" presStyleCnt="0"/>
      <dgm:spPr/>
    </dgm:pt>
    <dgm:pt modelId="{A8C86B64-AF93-4804-A74E-CEC2A703E71D}" type="pres">
      <dgm:prSet presAssocID="{3428ECEB-4622-46FD-92FC-AC44B9AA4B78}" presName="textNode" presStyleLbl="node1" presStyleIdx="0" presStyleCnt="4" custLinFactNeighborX="-11564" custLinFactNeighborY="-5556">
        <dgm:presLayoutVars>
          <dgm:bulletEnabled val="1"/>
        </dgm:presLayoutVars>
      </dgm:prSet>
      <dgm:spPr/>
    </dgm:pt>
    <dgm:pt modelId="{B90251CF-BEFF-4B68-9070-1F0ACE91A51F}" type="pres">
      <dgm:prSet presAssocID="{2019A81D-4E86-4BF4-95C0-CA185DA60EFC}" presName="sibTrans" presStyleCnt="0"/>
      <dgm:spPr/>
    </dgm:pt>
    <dgm:pt modelId="{58BE4C59-F161-4C18-B150-AE47E3E23776}" type="pres">
      <dgm:prSet presAssocID="{44B35E83-05AB-4685-8278-C6F377F604A0}" presName="textNode" presStyleLbl="node1" presStyleIdx="1" presStyleCnt="4">
        <dgm:presLayoutVars>
          <dgm:bulletEnabled val="1"/>
        </dgm:presLayoutVars>
      </dgm:prSet>
      <dgm:spPr/>
    </dgm:pt>
    <dgm:pt modelId="{8DB0EADB-11F6-41F9-BC28-8CEA2E180341}" type="pres">
      <dgm:prSet presAssocID="{68F34E23-AEE5-4AE5-9E79-398AE99A6ED7}" presName="sibTrans" presStyleCnt="0"/>
      <dgm:spPr/>
    </dgm:pt>
    <dgm:pt modelId="{4920BF9A-2356-4A2A-A1B0-0ABDD7D4769A}" type="pres">
      <dgm:prSet presAssocID="{D2B093C4-8F4F-498D-BB2B-346467F08024}" presName="textNode" presStyleLbl="node1" presStyleIdx="2" presStyleCnt="4">
        <dgm:presLayoutVars>
          <dgm:bulletEnabled val="1"/>
        </dgm:presLayoutVars>
      </dgm:prSet>
      <dgm:spPr/>
    </dgm:pt>
    <dgm:pt modelId="{F289B919-DC8F-4C99-92E7-2C7A4AD36DA4}" type="pres">
      <dgm:prSet presAssocID="{456A1E9D-2E0E-4F33-9AD2-FF64DFEA5B76}" presName="sibTrans" presStyleCnt="0"/>
      <dgm:spPr/>
    </dgm:pt>
    <dgm:pt modelId="{CCCC0AF4-B4CA-4E48-9746-42C4F08F1C14}" type="pres">
      <dgm:prSet presAssocID="{B97D81C3-65DD-4859-92F6-3ED6C79EEAD1}" presName="textNode" presStyleLbl="node1" presStyleIdx="3" presStyleCnt="4">
        <dgm:presLayoutVars>
          <dgm:bulletEnabled val="1"/>
        </dgm:presLayoutVars>
      </dgm:prSet>
      <dgm:spPr/>
    </dgm:pt>
  </dgm:ptLst>
  <dgm:cxnLst>
    <dgm:cxn modelId="{6590C916-ABA6-4644-AA4A-4C0DB169B3DA}" srcId="{A1D14C17-52C8-4328-B289-272D1230E949}" destId="{3428ECEB-4622-46FD-92FC-AC44B9AA4B78}" srcOrd="0" destOrd="0" parTransId="{254C3B31-A0FC-46E2-A220-C922FF5D445F}" sibTransId="{2019A81D-4E86-4BF4-95C0-CA185DA60EFC}"/>
    <dgm:cxn modelId="{6A82611A-15C5-4E2A-BBCF-D6C245115F52}" srcId="{A1D14C17-52C8-4328-B289-272D1230E949}" destId="{D2B093C4-8F4F-498D-BB2B-346467F08024}" srcOrd="2" destOrd="0" parTransId="{8EAB161A-3583-4C8E-9B13-D0EB6A54DCBC}" sibTransId="{456A1E9D-2E0E-4F33-9AD2-FF64DFEA5B76}"/>
    <dgm:cxn modelId="{0EE87E34-6D0E-4F40-AEF0-EF02953FF93E}" type="presOf" srcId="{D2B093C4-8F4F-498D-BB2B-346467F08024}" destId="{4920BF9A-2356-4A2A-A1B0-0ABDD7D4769A}" srcOrd="0" destOrd="0" presId="urn:microsoft.com/office/officeart/2005/8/layout/hProcess9"/>
    <dgm:cxn modelId="{0FA7424B-CE0E-48E5-9108-038BE0B31330}" type="presOf" srcId="{3428ECEB-4622-46FD-92FC-AC44B9AA4B78}" destId="{A8C86B64-AF93-4804-A74E-CEC2A703E71D}" srcOrd="0" destOrd="0" presId="urn:microsoft.com/office/officeart/2005/8/layout/hProcess9"/>
    <dgm:cxn modelId="{FD13994C-97D0-4F0D-AF75-27C2A229F8B5}" type="presOf" srcId="{B97D81C3-65DD-4859-92F6-3ED6C79EEAD1}" destId="{CCCC0AF4-B4CA-4E48-9746-42C4F08F1C14}" srcOrd="0" destOrd="0" presId="urn:microsoft.com/office/officeart/2005/8/layout/hProcess9"/>
    <dgm:cxn modelId="{DAFAB682-4166-40DA-B8BF-C7453EEDD77C}" srcId="{A1D14C17-52C8-4328-B289-272D1230E949}" destId="{B97D81C3-65DD-4859-92F6-3ED6C79EEAD1}" srcOrd="3" destOrd="0" parTransId="{36C78377-4267-4800-A454-CFC326E44368}" sibTransId="{18C6CB52-D95C-47C1-A88B-03541011BF5C}"/>
    <dgm:cxn modelId="{E287E091-7241-41CE-998B-2716A7FF4D8A}" type="presOf" srcId="{44B35E83-05AB-4685-8278-C6F377F604A0}" destId="{58BE4C59-F161-4C18-B150-AE47E3E23776}" srcOrd="0" destOrd="0" presId="urn:microsoft.com/office/officeart/2005/8/layout/hProcess9"/>
    <dgm:cxn modelId="{ECA3F3DB-505B-41EC-8625-E98DEE42ADFD}" srcId="{A1D14C17-52C8-4328-B289-272D1230E949}" destId="{44B35E83-05AB-4685-8278-C6F377F604A0}" srcOrd="1" destOrd="0" parTransId="{F90C2334-DD72-4AEA-B5F2-52307BAB675B}" sibTransId="{68F34E23-AEE5-4AE5-9E79-398AE99A6ED7}"/>
    <dgm:cxn modelId="{77F327F8-D161-4332-AA3C-328DAD062F9A}" type="presOf" srcId="{A1D14C17-52C8-4328-B289-272D1230E949}" destId="{6E531C1E-E198-4220-95B8-220714C278F9}" srcOrd="0" destOrd="0" presId="urn:microsoft.com/office/officeart/2005/8/layout/hProcess9"/>
    <dgm:cxn modelId="{DFADC803-0180-4A54-93C5-701D48F04114}" type="presParOf" srcId="{6E531C1E-E198-4220-95B8-220714C278F9}" destId="{AAE77F5B-8ACF-4C1C-B901-68E9D416105C}" srcOrd="0" destOrd="0" presId="urn:microsoft.com/office/officeart/2005/8/layout/hProcess9"/>
    <dgm:cxn modelId="{20366678-B973-408C-B2C6-2B8192FCDB93}" type="presParOf" srcId="{6E531C1E-E198-4220-95B8-220714C278F9}" destId="{6F9C4B2C-809A-4FE4-83B4-CAD0E72D1C3B}" srcOrd="1" destOrd="0" presId="urn:microsoft.com/office/officeart/2005/8/layout/hProcess9"/>
    <dgm:cxn modelId="{4FFC7FA2-41FC-4BBD-B423-3B5C5802186F}" type="presParOf" srcId="{6F9C4B2C-809A-4FE4-83B4-CAD0E72D1C3B}" destId="{A8C86B64-AF93-4804-A74E-CEC2A703E71D}" srcOrd="0" destOrd="0" presId="urn:microsoft.com/office/officeart/2005/8/layout/hProcess9"/>
    <dgm:cxn modelId="{7493B9FB-E247-4535-A054-468B631BDB52}" type="presParOf" srcId="{6F9C4B2C-809A-4FE4-83B4-CAD0E72D1C3B}" destId="{B90251CF-BEFF-4B68-9070-1F0ACE91A51F}" srcOrd="1" destOrd="0" presId="urn:microsoft.com/office/officeart/2005/8/layout/hProcess9"/>
    <dgm:cxn modelId="{E122B36C-B540-4A0C-B8A0-FEC5288C3DA7}" type="presParOf" srcId="{6F9C4B2C-809A-4FE4-83B4-CAD0E72D1C3B}" destId="{58BE4C59-F161-4C18-B150-AE47E3E23776}" srcOrd="2" destOrd="0" presId="urn:microsoft.com/office/officeart/2005/8/layout/hProcess9"/>
    <dgm:cxn modelId="{0369BDD9-65D3-4141-86CE-AA46DAB2B456}" type="presParOf" srcId="{6F9C4B2C-809A-4FE4-83B4-CAD0E72D1C3B}" destId="{8DB0EADB-11F6-41F9-BC28-8CEA2E180341}" srcOrd="3" destOrd="0" presId="urn:microsoft.com/office/officeart/2005/8/layout/hProcess9"/>
    <dgm:cxn modelId="{7A4A464C-A776-422C-BF3D-41F19487468A}" type="presParOf" srcId="{6F9C4B2C-809A-4FE4-83B4-CAD0E72D1C3B}" destId="{4920BF9A-2356-4A2A-A1B0-0ABDD7D4769A}" srcOrd="4" destOrd="0" presId="urn:microsoft.com/office/officeart/2005/8/layout/hProcess9"/>
    <dgm:cxn modelId="{FF3AFE65-7E6C-42DA-A02C-5D61AC1898F2}" type="presParOf" srcId="{6F9C4B2C-809A-4FE4-83B4-CAD0E72D1C3B}" destId="{F289B919-DC8F-4C99-92E7-2C7A4AD36DA4}" srcOrd="5" destOrd="0" presId="urn:microsoft.com/office/officeart/2005/8/layout/hProcess9"/>
    <dgm:cxn modelId="{904B2A91-7909-478C-A959-2A17AFDB0329}" type="presParOf" srcId="{6F9C4B2C-809A-4FE4-83B4-CAD0E72D1C3B}" destId="{CCCC0AF4-B4CA-4E48-9746-42C4F08F1C14}" srcOrd="6"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1D14C17-52C8-4328-B289-272D1230E949}" type="doc">
      <dgm:prSet loTypeId="urn:microsoft.com/office/officeart/2005/8/layout/hProcess9" loCatId="process" qsTypeId="urn:microsoft.com/office/officeart/2005/8/quickstyle/simple1" qsCatId="simple" csTypeId="urn:microsoft.com/office/officeart/2005/8/colors/accent4_2" csCatId="accent4" phldr="1"/>
      <dgm:spPr/>
    </dgm:pt>
    <dgm:pt modelId="{3428ECEB-4622-46FD-92FC-AC44B9AA4B78}">
      <dgm:prSet phldrT="[Text]" custT="1"/>
      <dgm:spPr>
        <a:solidFill>
          <a:schemeClr val="accent6">
            <a:lumMod val="75000"/>
          </a:schemeClr>
        </a:solidFill>
      </dgm:spPr>
      <dgm:t>
        <a:bodyPr/>
        <a:lstStyle/>
        <a:p>
          <a:r>
            <a:rPr lang="en-GB" sz="1200" dirty="0"/>
            <a:t>Direct </a:t>
          </a:r>
        </a:p>
        <a:p>
          <a:r>
            <a:rPr lang="en-GB" sz="1200" dirty="0"/>
            <a:t>2,556</a:t>
          </a:r>
        </a:p>
      </dgm:t>
    </dgm:pt>
    <dgm:pt modelId="{254C3B31-A0FC-46E2-A220-C922FF5D445F}" type="parTrans" cxnId="{6590C916-ABA6-4644-AA4A-4C0DB169B3DA}">
      <dgm:prSet/>
      <dgm:spPr/>
      <dgm:t>
        <a:bodyPr/>
        <a:lstStyle/>
        <a:p>
          <a:endParaRPr lang="en-GB"/>
        </a:p>
      </dgm:t>
    </dgm:pt>
    <dgm:pt modelId="{2019A81D-4E86-4BF4-95C0-CA185DA60EFC}" type="sibTrans" cxnId="{6590C916-ABA6-4644-AA4A-4C0DB169B3DA}">
      <dgm:prSet/>
      <dgm:spPr/>
      <dgm:t>
        <a:bodyPr/>
        <a:lstStyle/>
        <a:p>
          <a:endParaRPr lang="en-GB"/>
        </a:p>
      </dgm:t>
    </dgm:pt>
    <dgm:pt modelId="{44B35E83-05AB-4685-8278-C6F377F604A0}">
      <dgm:prSet phldrT="[Text]" custT="1"/>
      <dgm:spPr>
        <a:solidFill>
          <a:schemeClr val="accent6">
            <a:lumMod val="75000"/>
          </a:schemeClr>
        </a:solidFill>
      </dgm:spPr>
      <dgm:t>
        <a:bodyPr/>
        <a:lstStyle/>
        <a:p>
          <a:r>
            <a:rPr lang="en-GB" sz="1200" dirty="0"/>
            <a:t>Indirect </a:t>
          </a:r>
        </a:p>
        <a:p>
          <a:r>
            <a:rPr lang="en-GB" sz="1200" dirty="0"/>
            <a:t>966</a:t>
          </a:r>
        </a:p>
      </dgm:t>
    </dgm:pt>
    <dgm:pt modelId="{F90C2334-DD72-4AEA-B5F2-52307BAB675B}" type="parTrans" cxnId="{ECA3F3DB-505B-41EC-8625-E98DEE42ADFD}">
      <dgm:prSet/>
      <dgm:spPr/>
      <dgm:t>
        <a:bodyPr/>
        <a:lstStyle/>
        <a:p>
          <a:endParaRPr lang="en-GB"/>
        </a:p>
      </dgm:t>
    </dgm:pt>
    <dgm:pt modelId="{68F34E23-AEE5-4AE5-9E79-398AE99A6ED7}" type="sibTrans" cxnId="{ECA3F3DB-505B-41EC-8625-E98DEE42ADFD}">
      <dgm:prSet/>
      <dgm:spPr/>
      <dgm:t>
        <a:bodyPr/>
        <a:lstStyle/>
        <a:p>
          <a:endParaRPr lang="en-GB"/>
        </a:p>
      </dgm:t>
    </dgm:pt>
    <dgm:pt modelId="{D2B093C4-8F4F-498D-BB2B-346467F08024}">
      <dgm:prSet phldrT="[Text]" custT="1"/>
      <dgm:spPr>
        <a:solidFill>
          <a:schemeClr val="accent6">
            <a:lumMod val="75000"/>
          </a:schemeClr>
        </a:solidFill>
      </dgm:spPr>
      <dgm:t>
        <a:bodyPr/>
        <a:lstStyle/>
        <a:p>
          <a:r>
            <a:rPr lang="en-GB" sz="1200" dirty="0"/>
            <a:t>Induced </a:t>
          </a:r>
        </a:p>
        <a:p>
          <a:r>
            <a:rPr lang="en-GB" sz="1200" dirty="0"/>
            <a:t>352</a:t>
          </a:r>
        </a:p>
      </dgm:t>
    </dgm:pt>
    <dgm:pt modelId="{8EAB161A-3583-4C8E-9B13-D0EB6A54DCBC}" type="parTrans" cxnId="{6A82611A-15C5-4E2A-BBCF-D6C245115F52}">
      <dgm:prSet/>
      <dgm:spPr/>
      <dgm:t>
        <a:bodyPr/>
        <a:lstStyle/>
        <a:p>
          <a:endParaRPr lang="en-GB"/>
        </a:p>
      </dgm:t>
    </dgm:pt>
    <dgm:pt modelId="{456A1E9D-2E0E-4F33-9AD2-FF64DFEA5B76}" type="sibTrans" cxnId="{6A82611A-15C5-4E2A-BBCF-D6C245115F52}">
      <dgm:prSet/>
      <dgm:spPr/>
      <dgm:t>
        <a:bodyPr/>
        <a:lstStyle/>
        <a:p>
          <a:endParaRPr lang="en-GB"/>
        </a:p>
      </dgm:t>
    </dgm:pt>
    <dgm:pt modelId="{0DCFC68A-E62D-4EF2-A976-49309889065E}">
      <dgm:prSet custT="1"/>
      <dgm:spPr>
        <a:solidFill>
          <a:schemeClr val="accent6">
            <a:lumMod val="75000"/>
          </a:schemeClr>
        </a:solidFill>
      </dgm:spPr>
      <dgm:t>
        <a:bodyPr/>
        <a:lstStyle/>
        <a:p>
          <a:r>
            <a:rPr lang="en-GB" sz="1200" dirty="0"/>
            <a:t>Total </a:t>
          </a:r>
        </a:p>
        <a:p>
          <a:r>
            <a:rPr lang="en-GB" sz="1200" dirty="0"/>
            <a:t>3,875</a:t>
          </a:r>
        </a:p>
      </dgm:t>
    </dgm:pt>
    <dgm:pt modelId="{D096DAE1-28A8-4640-B95C-E6B9A8FF3A02}" type="parTrans" cxnId="{F60F99B3-CFA0-4A44-8073-F474C4C5E89F}">
      <dgm:prSet/>
      <dgm:spPr/>
      <dgm:t>
        <a:bodyPr/>
        <a:lstStyle/>
        <a:p>
          <a:endParaRPr lang="en-GB"/>
        </a:p>
      </dgm:t>
    </dgm:pt>
    <dgm:pt modelId="{A6A0F2B0-F6CF-4E81-A76D-8B44448A9292}" type="sibTrans" cxnId="{F60F99B3-CFA0-4A44-8073-F474C4C5E89F}">
      <dgm:prSet/>
      <dgm:spPr/>
      <dgm:t>
        <a:bodyPr/>
        <a:lstStyle/>
        <a:p>
          <a:endParaRPr lang="en-GB"/>
        </a:p>
      </dgm:t>
    </dgm:pt>
    <dgm:pt modelId="{6E531C1E-E198-4220-95B8-220714C278F9}" type="pres">
      <dgm:prSet presAssocID="{A1D14C17-52C8-4328-B289-272D1230E949}" presName="CompostProcess" presStyleCnt="0">
        <dgm:presLayoutVars>
          <dgm:dir/>
          <dgm:resizeHandles val="exact"/>
        </dgm:presLayoutVars>
      </dgm:prSet>
      <dgm:spPr/>
    </dgm:pt>
    <dgm:pt modelId="{AAE77F5B-8ACF-4C1C-B901-68E9D416105C}" type="pres">
      <dgm:prSet presAssocID="{A1D14C17-52C8-4328-B289-272D1230E949}" presName="arrow" presStyleLbl="bgShp" presStyleIdx="0" presStyleCnt="1"/>
      <dgm:spPr>
        <a:solidFill>
          <a:schemeClr val="tx2">
            <a:lumMod val="60000"/>
            <a:lumOff val="40000"/>
          </a:schemeClr>
        </a:solidFill>
      </dgm:spPr>
    </dgm:pt>
    <dgm:pt modelId="{6F9C4B2C-809A-4FE4-83B4-CAD0E72D1C3B}" type="pres">
      <dgm:prSet presAssocID="{A1D14C17-52C8-4328-B289-272D1230E949}" presName="linearProcess" presStyleCnt="0"/>
      <dgm:spPr/>
    </dgm:pt>
    <dgm:pt modelId="{A8C86B64-AF93-4804-A74E-CEC2A703E71D}" type="pres">
      <dgm:prSet presAssocID="{3428ECEB-4622-46FD-92FC-AC44B9AA4B78}" presName="textNode" presStyleLbl="node1" presStyleIdx="0" presStyleCnt="4">
        <dgm:presLayoutVars>
          <dgm:bulletEnabled val="1"/>
        </dgm:presLayoutVars>
      </dgm:prSet>
      <dgm:spPr/>
    </dgm:pt>
    <dgm:pt modelId="{B90251CF-BEFF-4B68-9070-1F0ACE91A51F}" type="pres">
      <dgm:prSet presAssocID="{2019A81D-4E86-4BF4-95C0-CA185DA60EFC}" presName="sibTrans" presStyleCnt="0"/>
      <dgm:spPr/>
    </dgm:pt>
    <dgm:pt modelId="{58BE4C59-F161-4C18-B150-AE47E3E23776}" type="pres">
      <dgm:prSet presAssocID="{44B35E83-05AB-4685-8278-C6F377F604A0}" presName="textNode" presStyleLbl="node1" presStyleIdx="1" presStyleCnt="4">
        <dgm:presLayoutVars>
          <dgm:bulletEnabled val="1"/>
        </dgm:presLayoutVars>
      </dgm:prSet>
      <dgm:spPr/>
    </dgm:pt>
    <dgm:pt modelId="{8DB0EADB-11F6-41F9-BC28-8CEA2E180341}" type="pres">
      <dgm:prSet presAssocID="{68F34E23-AEE5-4AE5-9E79-398AE99A6ED7}" presName="sibTrans" presStyleCnt="0"/>
      <dgm:spPr/>
    </dgm:pt>
    <dgm:pt modelId="{4920BF9A-2356-4A2A-A1B0-0ABDD7D4769A}" type="pres">
      <dgm:prSet presAssocID="{D2B093C4-8F4F-498D-BB2B-346467F08024}" presName="textNode" presStyleLbl="node1" presStyleIdx="2" presStyleCnt="4">
        <dgm:presLayoutVars>
          <dgm:bulletEnabled val="1"/>
        </dgm:presLayoutVars>
      </dgm:prSet>
      <dgm:spPr/>
    </dgm:pt>
    <dgm:pt modelId="{6281C438-E21C-4DE0-A6A0-456F297C3CE0}" type="pres">
      <dgm:prSet presAssocID="{456A1E9D-2E0E-4F33-9AD2-FF64DFEA5B76}" presName="sibTrans" presStyleCnt="0"/>
      <dgm:spPr/>
    </dgm:pt>
    <dgm:pt modelId="{1FDE5A7A-1A8A-4A0C-8AC3-B194CACC948E}" type="pres">
      <dgm:prSet presAssocID="{0DCFC68A-E62D-4EF2-A976-49309889065E}" presName="textNode" presStyleLbl="node1" presStyleIdx="3" presStyleCnt="4">
        <dgm:presLayoutVars>
          <dgm:bulletEnabled val="1"/>
        </dgm:presLayoutVars>
      </dgm:prSet>
      <dgm:spPr/>
    </dgm:pt>
  </dgm:ptLst>
  <dgm:cxnLst>
    <dgm:cxn modelId="{D4C09416-F593-4BA1-B86F-4EA58937365D}" type="presOf" srcId="{A1D14C17-52C8-4328-B289-272D1230E949}" destId="{6E531C1E-E198-4220-95B8-220714C278F9}" srcOrd="0" destOrd="0" presId="urn:microsoft.com/office/officeart/2005/8/layout/hProcess9"/>
    <dgm:cxn modelId="{6590C916-ABA6-4644-AA4A-4C0DB169B3DA}" srcId="{A1D14C17-52C8-4328-B289-272D1230E949}" destId="{3428ECEB-4622-46FD-92FC-AC44B9AA4B78}" srcOrd="0" destOrd="0" parTransId="{254C3B31-A0FC-46E2-A220-C922FF5D445F}" sibTransId="{2019A81D-4E86-4BF4-95C0-CA185DA60EFC}"/>
    <dgm:cxn modelId="{6A82611A-15C5-4E2A-BBCF-D6C245115F52}" srcId="{A1D14C17-52C8-4328-B289-272D1230E949}" destId="{D2B093C4-8F4F-498D-BB2B-346467F08024}" srcOrd="2" destOrd="0" parTransId="{8EAB161A-3583-4C8E-9B13-D0EB6A54DCBC}" sibTransId="{456A1E9D-2E0E-4F33-9AD2-FF64DFEA5B76}"/>
    <dgm:cxn modelId="{5E49A588-B998-4D45-BD1C-6407D18AA07E}" type="presOf" srcId="{3428ECEB-4622-46FD-92FC-AC44B9AA4B78}" destId="{A8C86B64-AF93-4804-A74E-CEC2A703E71D}" srcOrd="0" destOrd="0" presId="urn:microsoft.com/office/officeart/2005/8/layout/hProcess9"/>
    <dgm:cxn modelId="{2B9F4191-4BFB-4116-B143-9C362DEA62A9}" type="presOf" srcId="{44B35E83-05AB-4685-8278-C6F377F604A0}" destId="{58BE4C59-F161-4C18-B150-AE47E3E23776}" srcOrd="0" destOrd="0" presId="urn:microsoft.com/office/officeart/2005/8/layout/hProcess9"/>
    <dgm:cxn modelId="{02EB38AB-03B9-4743-9594-3782A809EB6B}" type="presOf" srcId="{0DCFC68A-E62D-4EF2-A976-49309889065E}" destId="{1FDE5A7A-1A8A-4A0C-8AC3-B194CACC948E}" srcOrd="0" destOrd="0" presId="urn:microsoft.com/office/officeart/2005/8/layout/hProcess9"/>
    <dgm:cxn modelId="{F60F99B3-CFA0-4A44-8073-F474C4C5E89F}" srcId="{A1D14C17-52C8-4328-B289-272D1230E949}" destId="{0DCFC68A-E62D-4EF2-A976-49309889065E}" srcOrd="3" destOrd="0" parTransId="{D096DAE1-28A8-4640-B95C-E6B9A8FF3A02}" sibTransId="{A6A0F2B0-F6CF-4E81-A76D-8B44448A9292}"/>
    <dgm:cxn modelId="{ECA3F3DB-505B-41EC-8625-E98DEE42ADFD}" srcId="{A1D14C17-52C8-4328-B289-272D1230E949}" destId="{44B35E83-05AB-4685-8278-C6F377F604A0}" srcOrd="1" destOrd="0" parTransId="{F90C2334-DD72-4AEA-B5F2-52307BAB675B}" sibTransId="{68F34E23-AEE5-4AE5-9E79-398AE99A6ED7}"/>
    <dgm:cxn modelId="{C461B4EE-F137-478C-970E-217B97DE577A}" type="presOf" srcId="{D2B093C4-8F4F-498D-BB2B-346467F08024}" destId="{4920BF9A-2356-4A2A-A1B0-0ABDD7D4769A}" srcOrd="0" destOrd="0" presId="urn:microsoft.com/office/officeart/2005/8/layout/hProcess9"/>
    <dgm:cxn modelId="{AEEF9910-3D4D-4509-B69D-ED7BB5A37603}" type="presParOf" srcId="{6E531C1E-E198-4220-95B8-220714C278F9}" destId="{AAE77F5B-8ACF-4C1C-B901-68E9D416105C}" srcOrd="0" destOrd="0" presId="urn:microsoft.com/office/officeart/2005/8/layout/hProcess9"/>
    <dgm:cxn modelId="{F4F4D930-70D7-476F-92B7-C30EAB46ADD0}" type="presParOf" srcId="{6E531C1E-E198-4220-95B8-220714C278F9}" destId="{6F9C4B2C-809A-4FE4-83B4-CAD0E72D1C3B}" srcOrd="1" destOrd="0" presId="urn:microsoft.com/office/officeart/2005/8/layout/hProcess9"/>
    <dgm:cxn modelId="{694B9024-E61D-4E96-855B-E8465400F223}" type="presParOf" srcId="{6F9C4B2C-809A-4FE4-83B4-CAD0E72D1C3B}" destId="{A8C86B64-AF93-4804-A74E-CEC2A703E71D}" srcOrd="0" destOrd="0" presId="urn:microsoft.com/office/officeart/2005/8/layout/hProcess9"/>
    <dgm:cxn modelId="{FC500415-8030-46DA-AD75-F8F85E5213F7}" type="presParOf" srcId="{6F9C4B2C-809A-4FE4-83B4-CAD0E72D1C3B}" destId="{B90251CF-BEFF-4B68-9070-1F0ACE91A51F}" srcOrd="1" destOrd="0" presId="urn:microsoft.com/office/officeart/2005/8/layout/hProcess9"/>
    <dgm:cxn modelId="{A5418C22-0DDA-41FB-A5AB-E26D047E16ED}" type="presParOf" srcId="{6F9C4B2C-809A-4FE4-83B4-CAD0E72D1C3B}" destId="{58BE4C59-F161-4C18-B150-AE47E3E23776}" srcOrd="2" destOrd="0" presId="urn:microsoft.com/office/officeart/2005/8/layout/hProcess9"/>
    <dgm:cxn modelId="{62B26F52-BDEB-4836-A05F-71374E534437}" type="presParOf" srcId="{6F9C4B2C-809A-4FE4-83B4-CAD0E72D1C3B}" destId="{8DB0EADB-11F6-41F9-BC28-8CEA2E180341}" srcOrd="3" destOrd="0" presId="urn:microsoft.com/office/officeart/2005/8/layout/hProcess9"/>
    <dgm:cxn modelId="{6C922F2A-6743-45EB-9306-596B73BB8CF2}" type="presParOf" srcId="{6F9C4B2C-809A-4FE4-83B4-CAD0E72D1C3B}" destId="{4920BF9A-2356-4A2A-A1B0-0ABDD7D4769A}" srcOrd="4" destOrd="0" presId="urn:microsoft.com/office/officeart/2005/8/layout/hProcess9"/>
    <dgm:cxn modelId="{E378E60D-53BE-4C2D-8A7F-398841464B53}" type="presParOf" srcId="{6F9C4B2C-809A-4FE4-83B4-CAD0E72D1C3B}" destId="{6281C438-E21C-4DE0-A6A0-456F297C3CE0}" srcOrd="5" destOrd="0" presId="urn:microsoft.com/office/officeart/2005/8/layout/hProcess9"/>
    <dgm:cxn modelId="{60B8B5AF-6B7A-4F26-8F34-82844F2ECABF}" type="presParOf" srcId="{6F9C4B2C-809A-4FE4-83B4-CAD0E72D1C3B}" destId="{1FDE5A7A-1A8A-4A0C-8AC3-B194CACC948E}" srcOrd="6" destOrd="0" presId="urn:microsoft.com/office/officeart/2005/8/layout/hProcess9"/>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AF70EB9-F7B4-4273-A8F3-636D614AD6C1}" type="doc">
      <dgm:prSet loTypeId="urn:microsoft.com/office/officeart/2005/8/layout/process4" loCatId="process" qsTypeId="urn:microsoft.com/office/officeart/2005/8/quickstyle/3d3" qsCatId="3D" csTypeId="urn:microsoft.com/office/officeart/2005/8/colors/accent4_2" csCatId="accent4" phldr="1"/>
      <dgm:spPr/>
      <dgm:t>
        <a:bodyPr/>
        <a:lstStyle/>
        <a:p>
          <a:endParaRPr lang="en-GB"/>
        </a:p>
      </dgm:t>
    </dgm:pt>
    <dgm:pt modelId="{9FB1ACA9-2471-4313-9CF6-80B3F799BFA3}">
      <dgm:prSet phldrT="[Text]" custT="1"/>
      <dgm:spPr>
        <a:solidFill>
          <a:schemeClr val="accent6">
            <a:lumMod val="75000"/>
          </a:schemeClr>
        </a:solidFill>
      </dgm:spPr>
      <dgm:t>
        <a:bodyPr/>
        <a:lstStyle/>
        <a:p>
          <a:r>
            <a:rPr lang="en-GB" sz="1400" b="1" dirty="0"/>
            <a:t>Total staying trips</a:t>
          </a:r>
        </a:p>
      </dgm:t>
    </dgm:pt>
    <dgm:pt modelId="{9A476870-223B-4170-B1B5-DC46E9FFB389}" type="parTrans" cxnId="{F236CC83-ECCC-4856-8C83-64D3D97B83B9}">
      <dgm:prSet/>
      <dgm:spPr/>
      <dgm:t>
        <a:bodyPr/>
        <a:lstStyle/>
        <a:p>
          <a:endParaRPr lang="en-GB" sz="1100" b="1"/>
        </a:p>
      </dgm:t>
    </dgm:pt>
    <dgm:pt modelId="{9497827A-4770-49E1-9962-255E36ADEF69}" type="sibTrans" cxnId="{F236CC83-ECCC-4856-8C83-64D3D97B83B9}">
      <dgm:prSet/>
      <dgm:spPr/>
      <dgm:t>
        <a:bodyPr/>
        <a:lstStyle/>
        <a:p>
          <a:endParaRPr lang="en-GB" sz="1100" b="1"/>
        </a:p>
      </dgm:t>
    </dgm:pt>
    <dgm:pt modelId="{F56007D8-62A9-47B4-8DDF-291B022D97C3}">
      <dgm:prSet phldrT="[Text]" custT="1"/>
      <dgm:spPr/>
      <dgm:t>
        <a:bodyPr/>
        <a:lstStyle/>
        <a:p>
          <a:r>
            <a:rPr lang="en-GB" sz="1400" b="1" dirty="0"/>
            <a:t>UK        3,967,000</a:t>
          </a:r>
        </a:p>
      </dgm:t>
    </dgm:pt>
    <dgm:pt modelId="{CD631B4D-CA5F-4950-ACB0-292B9BB45772}" type="parTrans" cxnId="{B77A7308-3ACB-4E48-94C7-E92B31D87255}">
      <dgm:prSet/>
      <dgm:spPr/>
      <dgm:t>
        <a:bodyPr/>
        <a:lstStyle/>
        <a:p>
          <a:endParaRPr lang="en-GB" sz="1100" b="1"/>
        </a:p>
      </dgm:t>
    </dgm:pt>
    <dgm:pt modelId="{0EC88699-8965-447D-A49D-74F21A3D5E50}" type="sibTrans" cxnId="{B77A7308-3ACB-4E48-94C7-E92B31D87255}">
      <dgm:prSet/>
      <dgm:spPr/>
      <dgm:t>
        <a:bodyPr/>
        <a:lstStyle/>
        <a:p>
          <a:endParaRPr lang="en-GB" sz="1100" b="1"/>
        </a:p>
      </dgm:t>
    </dgm:pt>
    <dgm:pt modelId="{E92E59FF-E56A-46AC-9D16-7F66A6E64B90}">
      <dgm:prSet phldrT="[Text]" custT="1"/>
      <dgm:spPr/>
      <dgm:t>
        <a:bodyPr/>
        <a:lstStyle/>
        <a:p>
          <a:endParaRPr lang="en-GB" sz="1400" b="1" dirty="0"/>
        </a:p>
        <a:p>
          <a:r>
            <a:rPr lang="en-GB" sz="1400" b="1" dirty="0"/>
            <a:t>Overseas  82,000</a:t>
          </a:r>
        </a:p>
        <a:p>
          <a:endParaRPr lang="en-GB" sz="1400" b="1" dirty="0"/>
        </a:p>
      </dgm:t>
    </dgm:pt>
    <dgm:pt modelId="{63246646-5F82-4536-853D-3B610B700390}" type="parTrans" cxnId="{8CF19EEF-C990-41AB-897D-61EBB30BF0EF}">
      <dgm:prSet/>
      <dgm:spPr/>
      <dgm:t>
        <a:bodyPr/>
        <a:lstStyle/>
        <a:p>
          <a:endParaRPr lang="en-GB" sz="1100" b="1"/>
        </a:p>
      </dgm:t>
    </dgm:pt>
    <dgm:pt modelId="{C6230B40-04C0-4707-8900-DC3090C42ABA}" type="sibTrans" cxnId="{8CF19EEF-C990-41AB-897D-61EBB30BF0EF}">
      <dgm:prSet/>
      <dgm:spPr/>
      <dgm:t>
        <a:bodyPr/>
        <a:lstStyle/>
        <a:p>
          <a:endParaRPr lang="en-GB" sz="1100" b="1"/>
        </a:p>
      </dgm:t>
    </dgm:pt>
    <dgm:pt modelId="{29F2FC5C-ECF6-466E-8706-D736C4499140}">
      <dgm:prSet phldrT="[Text]" custT="1"/>
      <dgm:spPr>
        <a:solidFill>
          <a:schemeClr val="accent6">
            <a:lumMod val="75000"/>
          </a:schemeClr>
        </a:solidFill>
      </dgm:spPr>
      <dgm:t>
        <a:bodyPr/>
        <a:lstStyle/>
        <a:p>
          <a:r>
            <a:rPr lang="en-GB" sz="1400" b="1" dirty="0"/>
            <a:t>Total visitor nights</a:t>
          </a:r>
        </a:p>
      </dgm:t>
    </dgm:pt>
    <dgm:pt modelId="{F951694F-8F93-430B-8F7D-95B3CFF65CA4}" type="parTrans" cxnId="{C010C96A-E4B5-440A-A49A-52DD812486B6}">
      <dgm:prSet/>
      <dgm:spPr/>
      <dgm:t>
        <a:bodyPr/>
        <a:lstStyle/>
        <a:p>
          <a:endParaRPr lang="en-GB" sz="1100" b="1"/>
        </a:p>
      </dgm:t>
    </dgm:pt>
    <dgm:pt modelId="{DFA21B91-3A66-4C30-B25C-1B2A9E06C244}" type="sibTrans" cxnId="{C010C96A-E4B5-440A-A49A-52DD812486B6}">
      <dgm:prSet/>
      <dgm:spPr/>
      <dgm:t>
        <a:bodyPr/>
        <a:lstStyle/>
        <a:p>
          <a:endParaRPr lang="en-GB" sz="1100" b="1"/>
        </a:p>
      </dgm:t>
    </dgm:pt>
    <dgm:pt modelId="{D3BD44A3-AA41-4C04-8D50-FA5C9100AA1D}">
      <dgm:prSet phldrT="[Text]" custT="1"/>
      <dgm:spPr/>
      <dgm:t>
        <a:bodyPr/>
        <a:lstStyle/>
        <a:p>
          <a:endParaRPr lang="en-GB" sz="1100" b="1" dirty="0"/>
        </a:p>
        <a:p>
          <a:r>
            <a:rPr lang="en-GB" sz="1400" b="1" dirty="0"/>
            <a:t>UK       18,113,000</a:t>
          </a:r>
        </a:p>
        <a:p>
          <a:endParaRPr lang="en-GB" sz="1100" b="1" dirty="0"/>
        </a:p>
      </dgm:t>
    </dgm:pt>
    <dgm:pt modelId="{DE9A79FB-DD25-4F62-9E7D-44C1587E5460}" type="parTrans" cxnId="{B9DEFCCB-45E2-4A15-85A5-0E7A87C4AEF9}">
      <dgm:prSet/>
      <dgm:spPr/>
      <dgm:t>
        <a:bodyPr/>
        <a:lstStyle/>
        <a:p>
          <a:endParaRPr lang="en-GB" sz="1100" b="1"/>
        </a:p>
      </dgm:t>
    </dgm:pt>
    <dgm:pt modelId="{75F9A102-394C-43B0-8EC8-1D5C20FF1424}" type="sibTrans" cxnId="{B9DEFCCB-45E2-4A15-85A5-0E7A87C4AEF9}">
      <dgm:prSet/>
      <dgm:spPr/>
      <dgm:t>
        <a:bodyPr/>
        <a:lstStyle/>
        <a:p>
          <a:endParaRPr lang="en-GB" sz="1100" b="1"/>
        </a:p>
      </dgm:t>
    </dgm:pt>
    <dgm:pt modelId="{1D8560AA-838D-4DF2-A112-6E676FE67A1C}">
      <dgm:prSet phldrT="[Text]" custT="1"/>
      <dgm:spPr/>
      <dgm:t>
        <a:bodyPr/>
        <a:lstStyle/>
        <a:p>
          <a:endParaRPr lang="en-GB" sz="1400" b="1" dirty="0"/>
        </a:p>
        <a:p>
          <a:r>
            <a:rPr lang="en-GB" sz="1400" b="1" dirty="0"/>
            <a:t>Overseas 1,112,000</a:t>
          </a:r>
        </a:p>
        <a:p>
          <a:endParaRPr lang="en-GB" sz="1400" b="1" dirty="0"/>
        </a:p>
      </dgm:t>
    </dgm:pt>
    <dgm:pt modelId="{F04193DB-A02A-4318-995E-832DF5410FFA}" type="parTrans" cxnId="{99732962-B956-4CFD-BDCA-155BE371B381}">
      <dgm:prSet/>
      <dgm:spPr/>
      <dgm:t>
        <a:bodyPr/>
        <a:lstStyle/>
        <a:p>
          <a:endParaRPr lang="en-GB" sz="1100" b="1"/>
        </a:p>
      </dgm:t>
    </dgm:pt>
    <dgm:pt modelId="{C501DEEF-27DC-4EB5-B92E-51CA5DF8280C}" type="sibTrans" cxnId="{99732962-B956-4CFD-BDCA-155BE371B381}">
      <dgm:prSet/>
      <dgm:spPr/>
      <dgm:t>
        <a:bodyPr/>
        <a:lstStyle/>
        <a:p>
          <a:endParaRPr lang="en-GB" sz="1100" b="1"/>
        </a:p>
      </dgm:t>
    </dgm:pt>
    <dgm:pt modelId="{3082FD56-A95F-4978-86DB-77C6EEE9E1B2}">
      <dgm:prSet phldrT="[Text]" custT="1"/>
      <dgm:spPr>
        <a:solidFill>
          <a:schemeClr val="accent6">
            <a:lumMod val="75000"/>
          </a:schemeClr>
        </a:solidFill>
      </dgm:spPr>
      <dgm:t>
        <a:bodyPr/>
        <a:lstStyle/>
        <a:p>
          <a:r>
            <a:rPr lang="en-GB" sz="1400" b="1" dirty="0"/>
            <a:t>Total visitor spend</a:t>
          </a:r>
        </a:p>
      </dgm:t>
    </dgm:pt>
    <dgm:pt modelId="{2C970043-A257-4D5F-8738-92038BE4F51B}" type="parTrans" cxnId="{721F4A74-3D6A-48F7-A227-CB6724481CC6}">
      <dgm:prSet/>
      <dgm:spPr/>
      <dgm:t>
        <a:bodyPr/>
        <a:lstStyle/>
        <a:p>
          <a:endParaRPr lang="en-GB" sz="1100" b="1"/>
        </a:p>
      </dgm:t>
    </dgm:pt>
    <dgm:pt modelId="{6CD6F587-28D3-4495-9DCD-A74F8E8E5C0F}" type="sibTrans" cxnId="{721F4A74-3D6A-48F7-A227-CB6724481CC6}">
      <dgm:prSet/>
      <dgm:spPr/>
      <dgm:t>
        <a:bodyPr/>
        <a:lstStyle/>
        <a:p>
          <a:endParaRPr lang="en-GB" sz="1100" b="1"/>
        </a:p>
      </dgm:t>
    </dgm:pt>
    <dgm:pt modelId="{4226E5FA-6114-4B49-B9F0-75E80D9B1E02}">
      <dgm:prSet phldrT="[Text]" custT="1"/>
      <dgm:spPr/>
      <dgm:t>
        <a:bodyPr/>
        <a:lstStyle/>
        <a:p>
          <a:endParaRPr lang="en-GB" sz="1400" b="1" dirty="0"/>
        </a:p>
        <a:p>
          <a:r>
            <a:rPr lang="en-GB" sz="1400" b="1" dirty="0"/>
            <a:t>Overseas £37,620,000</a:t>
          </a:r>
        </a:p>
        <a:p>
          <a:endParaRPr lang="en-GB" sz="1400" b="1" dirty="0"/>
        </a:p>
      </dgm:t>
    </dgm:pt>
    <dgm:pt modelId="{BC01153A-EA3B-4751-9BC7-5F1F790FCA95}" type="parTrans" cxnId="{CE4E42DE-73B0-414D-9043-29339A4C2316}">
      <dgm:prSet/>
      <dgm:spPr/>
      <dgm:t>
        <a:bodyPr/>
        <a:lstStyle/>
        <a:p>
          <a:endParaRPr lang="en-GB" sz="1100" b="1"/>
        </a:p>
      </dgm:t>
    </dgm:pt>
    <dgm:pt modelId="{EFBD9834-FBBC-4E00-8CB0-D7008853A84A}" type="sibTrans" cxnId="{CE4E42DE-73B0-414D-9043-29339A4C2316}">
      <dgm:prSet/>
      <dgm:spPr/>
      <dgm:t>
        <a:bodyPr/>
        <a:lstStyle/>
        <a:p>
          <a:endParaRPr lang="en-GB" sz="1100" b="1"/>
        </a:p>
      </dgm:t>
    </dgm:pt>
    <dgm:pt modelId="{29BDBD23-FFF2-4E17-B7ED-D090AEAEB4F6}">
      <dgm:prSet phldrT="[Text]" custT="1"/>
      <dgm:spPr/>
      <dgm:t>
        <a:bodyPr/>
        <a:lstStyle/>
        <a:p>
          <a:endParaRPr lang="en-GB" sz="1400" b="1" dirty="0"/>
        </a:p>
        <a:p>
          <a:r>
            <a:rPr lang="en-GB" sz="1400" b="1" dirty="0"/>
            <a:t>UK £996,996,000</a:t>
          </a:r>
        </a:p>
        <a:p>
          <a:endParaRPr lang="en-GB" sz="1400" b="1" dirty="0"/>
        </a:p>
      </dgm:t>
    </dgm:pt>
    <dgm:pt modelId="{B95B5226-38DE-43B0-B916-47598E0AB2D0}" type="sibTrans" cxnId="{8E2F6652-877F-4FBE-8534-A77870814C0D}">
      <dgm:prSet/>
      <dgm:spPr/>
      <dgm:t>
        <a:bodyPr/>
        <a:lstStyle/>
        <a:p>
          <a:endParaRPr lang="en-GB" sz="1100" b="1"/>
        </a:p>
      </dgm:t>
    </dgm:pt>
    <dgm:pt modelId="{1F468025-7AFB-4F5D-B145-30CEDAE4B9C6}" type="parTrans" cxnId="{8E2F6652-877F-4FBE-8534-A77870814C0D}">
      <dgm:prSet/>
      <dgm:spPr/>
      <dgm:t>
        <a:bodyPr/>
        <a:lstStyle/>
        <a:p>
          <a:endParaRPr lang="en-GB" sz="1100" b="1"/>
        </a:p>
      </dgm:t>
    </dgm:pt>
    <dgm:pt modelId="{E0C996F0-35E3-46D4-A894-D586EB1B96E5}" type="pres">
      <dgm:prSet presAssocID="{9AF70EB9-F7B4-4273-A8F3-636D614AD6C1}" presName="Name0" presStyleCnt="0">
        <dgm:presLayoutVars>
          <dgm:dir/>
          <dgm:animLvl val="lvl"/>
          <dgm:resizeHandles val="exact"/>
        </dgm:presLayoutVars>
      </dgm:prSet>
      <dgm:spPr/>
    </dgm:pt>
    <dgm:pt modelId="{5D603A49-FED8-4071-98E3-7905F1605751}" type="pres">
      <dgm:prSet presAssocID="{3082FD56-A95F-4978-86DB-77C6EEE9E1B2}" presName="boxAndChildren" presStyleCnt="0"/>
      <dgm:spPr/>
    </dgm:pt>
    <dgm:pt modelId="{32060922-355F-4F77-8027-C0ADFFB2E18C}" type="pres">
      <dgm:prSet presAssocID="{3082FD56-A95F-4978-86DB-77C6EEE9E1B2}" presName="parentTextBox" presStyleLbl="node1" presStyleIdx="0" presStyleCnt="3"/>
      <dgm:spPr/>
    </dgm:pt>
    <dgm:pt modelId="{CCBEC781-1904-487A-95CE-BA9C2BD35D13}" type="pres">
      <dgm:prSet presAssocID="{3082FD56-A95F-4978-86DB-77C6EEE9E1B2}" presName="entireBox" presStyleLbl="node1" presStyleIdx="0" presStyleCnt="3"/>
      <dgm:spPr/>
    </dgm:pt>
    <dgm:pt modelId="{9E93667A-4FB1-4D9C-8E9C-C3988657338A}" type="pres">
      <dgm:prSet presAssocID="{3082FD56-A95F-4978-86DB-77C6EEE9E1B2}" presName="descendantBox" presStyleCnt="0"/>
      <dgm:spPr/>
    </dgm:pt>
    <dgm:pt modelId="{7318F1F6-8A5C-4E4A-8489-7BF06F1AE9DD}" type="pres">
      <dgm:prSet presAssocID="{29BDBD23-FFF2-4E17-B7ED-D090AEAEB4F6}" presName="childTextBox" presStyleLbl="fgAccFollowNode1" presStyleIdx="0" presStyleCnt="6">
        <dgm:presLayoutVars>
          <dgm:bulletEnabled val="1"/>
        </dgm:presLayoutVars>
      </dgm:prSet>
      <dgm:spPr/>
    </dgm:pt>
    <dgm:pt modelId="{E8247AD4-AD67-418E-AD32-F1797A559A28}" type="pres">
      <dgm:prSet presAssocID="{4226E5FA-6114-4B49-B9F0-75E80D9B1E02}" presName="childTextBox" presStyleLbl="fgAccFollowNode1" presStyleIdx="1" presStyleCnt="6">
        <dgm:presLayoutVars>
          <dgm:bulletEnabled val="1"/>
        </dgm:presLayoutVars>
      </dgm:prSet>
      <dgm:spPr/>
    </dgm:pt>
    <dgm:pt modelId="{2C367FFA-1379-42B6-A1E6-90E817984ED9}" type="pres">
      <dgm:prSet presAssocID="{DFA21B91-3A66-4C30-B25C-1B2A9E06C244}" presName="sp" presStyleCnt="0"/>
      <dgm:spPr/>
    </dgm:pt>
    <dgm:pt modelId="{B5D43BEA-9DB4-4E3D-A3E8-83BDF70CA348}" type="pres">
      <dgm:prSet presAssocID="{29F2FC5C-ECF6-466E-8706-D736C4499140}" presName="arrowAndChildren" presStyleCnt="0"/>
      <dgm:spPr/>
    </dgm:pt>
    <dgm:pt modelId="{4ED48728-EE94-42C0-AADF-B47FEB0ADC3E}" type="pres">
      <dgm:prSet presAssocID="{29F2FC5C-ECF6-466E-8706-D736C4499140}" presName="parentTextArrow" presStyleLbl="node1" presStyleIdx="0" presStyleCnt="3"/>
      <dgm:spPr/>
    </dgm:pt>
    <dgm:pt modelId="{0A9EA913-C7ED-4D64-8078-E56B1BC3DF8F}" type="pres">
      <dgm:prSet presAssocID="{29F2FC5C-ECF6-466E-8706-D736C4499140}" presName="arrow" presStyleLbl="node1" presStyleIdx="1" presStyleCnt="3"/>
      <dgm:spPr/>
    </dgm:pt>
    <dgm:pt modelId="{E03C26F0-3642-4E94-9817-20BE8B37E2C4}" type="pres">
      <dgm:prSet presAssocID="{29F2FC5C-ECF6-466E-8706-D736C4499140}" presName="descendantArrow" presStyleCnt="0"/>
      <dgm:spPr/>
    </dgm:pt>
    <dgm:pt modelId="{02A688AC-E37E-4A72-A359-AFF58DD35B8F}" type="pres">
      <dgm:prSet presAssocID="{D3BD44A3-AA41-4C04-8D50-FA5C9100AA1D}" presName="childTextArrow" presStyleLbl="fgAccFollowNode1" presStyleIdx="2" presStyleCnt="6">
        <dgm:presLayoutVars>
          <dgm:bulletEnabled val="1"/>
        </dgm:presLayoutVars>
      </dgm:prSet>
      <dgm:spPr/>
    </dgm:pt>
    <dgm:pt modelId="{59EB67B3-34E3-42D1-8CC1-1CF5510B8E6C}" type="pres">
      <dgm:prSet presAssocID="{1D8560AA-838D-4DF2-A112-6E676FE67A1C}" presName="childTextArrow" presStyleLbl="fgAccFollowNode1" presStyleIdx="3" presStyleCnt="6">
        <dgm:presLayoutVars>
          <dgm:bulletEnabled val="1"/>
        </dgm:presLayoutVars>
      </dgm:prSet>
      <dgm:spPr/>
    </dgm:pt>
    <dgm:pt modelId="{AAA7CF0F-9295-4850-9AC5-8474D889A05D}" type="pres">
      <dgm:prSet presAssocID="{9497827A-4770-49E1-9962-255E36ADEF69}" presName="sp" presStyleCnt="0"/>
      <dgm:spPr/>
    </dgm:pt>
    <dgm:pt modelId="{52BED2CE-DB0C-4EA1-B0DF-A3EDBCAE29BC}" type="pres">
      <dgm:prSet presAssocID="{9FB1ACA9-2471-4313-9CF6-80B3F799BFA3}" presName="arrowAndChildren" presStyleCnt="0"/>
      <dgm:spPr/>
    </dgm:pt>
    <dgm:pt modelId="{0FFAD96F-FCD5-420A-8461-EE7A7567B806}" type="pres">
      <dgm:prSet presAssocID="{9FB1ACA9-2471-4313-9CF6-80B3F799BFA3}" presName="parentTextArrow" presStyleLbl="node1" presStyleIdx="1" presStyleCnt="3"/>
      <dgm:spPr/>
    </dgm:pt>
    <dgm:pt modelId="{EE34F13B-63AE-4020-86CB-007147B79C41}" type="pres">
      <dgm:prSet presAssocID="{9FB1ACA9-2471-4313-9CF6-80B3F799BFA3}" presName="arrow" presStyleLbl="node1" presStyleIdx="2" presStyleCnt="3"/>
      <dgm:spPr/>
    </dgm:pt>
    <dgm:pt modelId="{76AE8D7A-7DA1-40E9-8C42-3AC7CA3D866D}" type="pres">
      <dgm:prSet presAssocID="{9FB1ACA9-2471-4313-9CF6-80B3F799BFA3}" presName="descendantArrow" presStyleCnt="0"/>
      <dgm:spPr/>
    </dgm:pt>
    <dgm:pt modelId="{CEE5FC30-845A-49B7-914A-C247F8625A9F}" type="pres">
      <dgm:prSet presAssocID="{F56007D8-62A9-47B4-8DDF-291B022D97C3}" presName="childTextArrow" presStyleLbl="fgAccFollowNode1" presStyleIdx="4" presStyleCnt="6">
        <dgm:presLayoutVars>
          <dgm:bulletEnabled val="1"/>
        </dgm:presLayoutVars>
      </dgm:prSet>
      <dgm:spPr/>
    </dgm:pt>
    <dgm:pt modelId="{FBB462F7-74A2-4E0F-9BDB-A4D1F72A0FA4}" type="pres">
      <dgm:prSet presAssocID="{E92E59FF-E56A-46AC-9D16-7F66A6E64B90}" presName="childTextArrow" presStyleLbl="fgAccFollowNode1" presStyleIdx="5" presStyleCnt="6">
        <dgm:presLayoutVars>
          <dgm:bulletEnabled val="1"/>
        </dgm:presLayoutVars>
      </dgm:prSet>
      <dgm:spPr/>
    </dgm:pt>
  </dgm:ptLst>
  <dgm:cxnLst>
    <dgm:cxn modelId="{B77A7308-3ACB-4E48-94C7-E92B31D87255}" srcId="{9FB1ACA9-2471-4313-9CF6-80B3F799BFA3}" destId="{F56007D8-62A9-47B4-8DDF-291B022D97C3}" srcOrd="0" destOrd="0" parTransId="{CD631B4D-CA5F-4950-ACB0-292B9BB45772}" sibTransId="{0EC88699-8965-447D-A49D-74F21A3D5E50}"/>
    <dgm:cxn modelId="{28F81009-82E2-4950-8174-A8391A635990}" type="presOf" srcId="{9AF70EB9-F7B4-4273-A8F3-636D614AD6C1}" destId="{E0C996F0-35E3-46D4-A894-D586EB1B96E5}" srcOrd="0" destOrd="0" presId="urn:microsoft.com/office/officeart/2005/8/layout/process4"/>
    <dgm:cxn modelId="{87A81B0E-494C-4D9B-B8F2-083AEF483907}" type="presOf" srcId="{D3BD44A3-AA41-4C04-8D50-FA5C9100AA1D}" destId="{02A688AC-E37E-4A72-A359-AFF58DD35B8F}" srcOrd="0" destOrd="0" presId="urn:microsoft.com/office/officeart/2005/8/layout/process4"/>
    <dgm:cxn modelId="{0E8D7321-C95C-446D-AFFB-9A52CB6EEDC2}" type="presOf" srcId="{E92E59FF-E56A-46AC-9D16-7F66A6E64B90}" destId="{FBB462F7-74A2-4E0F-9BDB-A4D1F72A0FA4}" srcOrd="0" destOrd="0" presId="urn:microsoft.com/office/officeart/2005/8/layout/process4"/>
    <dgm:cxn modelId="{79165E36-128E-4D36-9EEC-2AEF5B9ADAF5}" type="presOf" srcId="{1D8560AA-838D-4DF2-A112-6E676FE67A1C}" destId="{59EB67B3-34E3-42D1-8CC1-1CF5510B8E6C}" srcOrd="0" destOrd="0" presId="urn:microsoft.com/office/officeart/2005/8/layout/process4"/>
    <dgm:cxn modelId="{99732962-B956-4CFD-BDCA-155BE371B381}" srcId="{29F2FC5C-ECF6-466E-8706-D736C4499140}" destId="{1D8560AA-838D-4DF2-A112-6E676FE67A1C}" srcOrd="1" destOrd="0" parTransId="{F04193DB-A02A-4318-995E-832DF5410FFA}" sibTransId="{C501DEEF-27DC-4EB5-B92E-51CA5DF8280C}"/>
    <dgm:cxn modelId="{B5187765-BBB6-49CB-AF51-3320452BF3D3}" type="presOf" srcId="{29F2FC5C-ECF6-466E-8706-D736C4499140}" destId="{4ED48728-EE94-42C0-AADF-B47FEB0ADC3E}" srcOrd="0" destOrd="0" presId="urn:microsoft.com/office/officeart/2005/8/layout/process4"/>
    <dgm:cxn modelId="{C010C96A-E4B5-440A-A49A-52DD812486B6}" srcId="{9AF70EB9-F7B4-4273-A8F3-636D614AD6C1}" destId="{29F2FC5C-ECF6-466E-8706-D736C4499140}" srcOrd="1" destOrd="0" parTransId="{F951694F-8F93-430B-8F7D-95B3CFF65CA4}" sibTransId="{DFA21B91-3A66-4C30-B25C-1B2A9E06C244}"/>
    <dgm:cxn modelId="{229FBB4B-7BF0-45DB-BF8C-EADDDCBBA93B}" type="presOf" srcId="{3082FD56-A95F-4978-86DB-77C6EEE9E1B2}" destId="{CCBEC781-1904-487A-95CE-BA9C2BD35D13}" srcOrd="1" destOrd="0" presId="urn:microsoft.com/office/officeart/2005/8/layout/process4"/>
    <dgm:cxn modelId="{19ED5170-CBB2-4588-940C-6B72CFE81397}" type="presOf" srcId="{4226E5FA-6114-4B49-B9F0-75E80D9B1E02}" destId="{E8247AD4-AD67-418E-AD32-F1797A559A28}" srcOrd="0" destOrd="0" presId="urn:microsoft.com/office/officeart/2005/8/layout/process4"/>
    <dgm:cxn modelId="{8E2F6652-877F-4FBE-8534-A77870814C0D}" srcId="{3082FD56-A95F-4978-86DB-77C6EEE9E1B2}" destId="{29BDBD23-FFF2-4E17-B7ED-D090AEAEB4F6}" srcOrd="0" destOrd="0" parTransId="{1F468025-7AFB-4F5D-B145-30CEDAE4B9C6}" sibTransId="{B95B5226-38DE-43B0-B916-47598E0AB2D0}"/>
    <dgm:cxn modelId="{721F4A74-3D6A-48F7-A227-CB6724481CC6}" srcId="{9AF70EB9-F7B4-4273-A8F3-636D614AD6C1}" destId="{3082FD56-A95F-4978-86DB-77C6EEE9E1B2}" srcOrd="2" destOrd="0" parTransId="{2C970043-A257-4D5F-8738-92038BE4F51B}" sibTransId="{6CD6F587-28D3-4495-9DCD-A74F8E8E5C0F}"/>
    <dgm:cxn modelId="{6CD05A78-A743-42AF-B7A2-B08B81862535}" type="presOf" srcId="{F56007D8-62A9-47B4-8DDF-291B022D97C3}" destId="{CEE5FC30-845A-49B7-914A-C247F8625A9F}" srcOrd="0" destOrd="0" presId="urn:microsoft.com/office/officeart/2005/8/layout/process4"/>
    <dgm:cxn modelId="{74F99280-98A8-4EA2-BA99-93D77BE50DC5}" type="presOf" srcId="{29BDBD23-FFF2-4E17-B7ED-D090AEAEB4F6}" destId="{7318F1F6-8A5C-4E4A-8489-7BF06F1AE9DD}" srcOrd="0" destOrd="0" presId="urn:microsoft.com/office/officeart/2005/8/layout/process4"/>
    <dgm:cxn modelId="{F236CC83-ECCC-4856-8C83-64D3D97B83B9}" srcId="{9AF70EB9-F7B4-4273-A8F3-636D614AD6C1}" destId="{9FB1ACA9-2471-4313-9CF6-80B3F799BFA3}" srcOrd="0" destOrd="0" parTransId="{9A476870-223B-4170-B1B5-DC46E9FFB389}" sibTransId="{9497827A-4770-49E1-9962-255E36ADEF69}"/>
    <dgm:cxn modelId="{00A9F79D-2BA0-4976-9860-98063EC8E0B4}" type="presOf" srcId="{9FB1ACA9-2471-4313-9CF6-80B3F799BFA3}" destId="{0FFAD96F-FCD5-420A-8461-EE7A7567B806}" srcOrd="0" destOrd="0" presId="urn:microsoft.com/office/officeart/2005/8/layout/process4"/>
    <dgm:cxn modelId="{93B046A3-7E89-4B76-AD27-26E555B10270}" type="presOf" srcId="{9FB1ACA9-2471-4313-9CF6-80B3F799BFA3}" destId="{EE34F13B-63AE-4020-86CB-007147B79C41}" srcOrd="1" destOrd="0" presId="urn:microsoft.com/office/officeart/2005/8/layout/process4"/>
    <dgm:cxn modelId="{12E2D1B8-4BA7-405C-8FB6-F1BC588EEC4C}" type="presOf" srcId="{29F2FC5C-ECF6-466E-8706-D736C4499140}" destId="{0A9EA913-C7ED-4D64-8078-E56B1BC3DF8F}" srcOrd="1" destOrd="0" presId="urn:microsoft.com/office/officeart/2005/8/layout/process4"/>
    <dgm:cxn modelId="{B9DEFCCB-45E2-4A15-85A5-0E7A87C4AEF9}" srcId="{29F2FC5C-ECF6-466E-8706-D736C4499140}" destId="{D3BD44A3-AA41-4C04-8D50-FA5C9100AA1D}" srcOrd="0" destOrd="0" parTransId="{DE9A79FB-DD25-4F62-9E7D-44C1587E5460}" sibTransId="{75F9A102-394C-43B0-8EC8-1D5C20FF1424}"/>
    <dgm:cxn modelId="{31EF9CD4-523F-4634-8424-E0F1260191B2}" type="presOf" srcId="{3082FD56-A95F-4978-86DB-77C6EEE9E1B2}" destId="{32060922-355F-4F77-8027-C0ADFFB2E18C}" srcOrd="0" destOrd="0" presId="urn:microsoft.com/office/officeart/2005/8/layout/process4"/>
    <dgm:cxn modelId="{CE4E42DE-73B0-414D-9043-29339A4C2316}" srcId="{3082FD56-A95F-4978-86DB-77C6EEE9E1B2}" destId="{4226E5FA-6114-4B49-B9F0-75E80D9B1E02}" srcOrd="1" destOrd="0" parTransId="{BC01153A-EA3B-4751-9BC7-5F1F790FCA95}" sibTransId="{EFBD9834-FBBC-4E00-8CB0-D7008853A84A}"/>
    <dgm:cxn modelId="{8CF19EEF-C990-41AB-897D-61EBB30BF0EF}" srcId="{9FB1ACA9-2471-4313-9CF6-80B3F799BFA3}" destId="{E92E59FF-E56A-46AC-9D16-7F66A6E64B90}" srcOrd="1" destOrd="0" parTransId="{63246646-5F82-4536-853D-3B610B700390}" sibTransId="{C6230B40-04C0-4707-8900-DC3090C42ABA}"/>
    <dgm:cxn modelId="{88DD3BFC-3A26-477D-9330-573984696DF7}" type="presParOf" srcId="{E0C996F0-35E3-46D4-A894-D586EB1B96E5}" destId="{5D603A49-FED8-4071-98E3-7905F1605751}" srcOrd="0" destOrd="0" presId="urn:microsoft.com/office/officeart/2005/8/layout/process4"/>
    <dgm:cxn modelId="{6CC2F303-4CBE-4F68-A172-1CB3B65412BB}" type="presParOf" srcId="{5D603A49-FED8-4071-98E3-7905F1605751}" destId="{32060922-355F-4F77-8027-C0ADFFB2E18C}" srcOrd="0" destOrd="0" presId="urn:microsoft.com/office/officeart/2005/8/layout/process4"/>
    <dgm:cxn modelId="{8BEAE881-0B32-49EA-9364-BF7478858E17}" type="presParOf" srcId="{5D603A49-FED8-4071-98E3-7905F1605751}" destId="{CCBEC781-1904-487A-95CE-BA9C2BD35D13}" srcOrd="1" destOrd="0" presId="urn:microsoft.com/office/officeart/2005/8/layout/process4"/>
    <dgm:cxn modelId="{7967721C-4374-4F02-B334-FDE9657610A9}" type="presParOf" srcId="{5D603A49-FED8-4071-98E3-7905F1605751}" destId="{9E93667A-4FB1-4D9C-8E9C-C3988657338A}" srcOrd="2" destOrd="0" presId="urn:microsoft.com/office/officeart/2005/8/layout/process4"/>
    <dgm:cxn modelId="{1B8072A6-9B70-489F-BBCC-A145F0B591EA}" type="presParOf" srcId="{9E93667A-4FB1-4D9C-8E9C-C3988657338A}" destId="{7318F1F6-8A5C-4E4A-8489-7BF06F1AE9DD}" srcOrd="0" destOrd="0" presId="urn:microsoft.com/office/officeart/2005/8/layout/process4"/>
    <dgm:cxn modelId="{EE46A2BA-EB35-4286-9F24-B43F20F02FE4}" type="presParOf" srcId="{9E93667A-4FB1-4D9C-8E9C-C3988657338A}" destId="{E8247AD4-AD67-418E-AD32-F1797A559A28}" srcOrd="1" destOrd="0" presId="urn:microsoft.com/office/officeart/2005/8/layout/process4"/>
    <dgm:cxn modelId="{33828AFB-7843-44AC-A98C-1707E56B646B}" type="presParOf" srcId="{E0C996F0-35E3-46D4-A894-D586EB1B96E5}" destId="{2C367FFA-1379-42B6-A1E6-90E817984ED9}" srcOrd="1" destOrd="0" presId="urn:microsoft.com/office/officeart/2005/8/layout/process4"/>
    <dgm:cxn modelId="{82359D2A-5CC3-43AC-AF05-3FCB0014D956}" type="presParOf" srcId="{E0C996F0-35E3-46D4-A894-D586EB1B96E5}" destId="{B5D43BEA-9DB4-4E3D-A3E8-83BDF70CA348}" srcOrd="2" destOrd="0" presId="urn:microsoft.com/office/officeart/2005/8/layout/process4"/>
    <dgm:cxn modelId="{D40EA4CD-905F-4634-9D5C-21EBA6B5A0FB}" type="presParOf" srcId="{B5D43BEA-9DB4-4E3D-A3E8-83BDF70CA348}" destId="{4ED48728-EE94-42C0-AADF-B47FEB0ADC3E}" srcOrd="0" destOrd="0" presId="urn:microsoft.com/office/officeart/2005/8/layout/process4"/>
    <dgm:cxn modelId="{7557C088-DD54-4323-8BB3-996C8F53DD1F}" type="presParOf" srcId="{B5D43BEA-9DB4-4E3D-A3E8-83BDF70CA348}" destId="{0A9EA913-C7ED-4D64-8078-E56B1BC3DF8F}" srcOrd="1" destOrd="0" presId="urn:microsoft.com/office/officeart/2005/8/layout/process4"/>
    <dgm:cxn modelId="{CD9F17FA-780B-471C-8D38-094162526E7D}" type="presParOf" srcId="{B5D43BEA-9DB4-4E3D-A3E8-83BDF70CA348}" destId="{E03C26F0-3642-4E94-9817-20BE8B37E2C4}" srcOrd="2" destOrd="0" presId="urn:microsoft.com/office/officeart/2005/8/layout/process4"/>
    <dgm:cxn modelId="{8322A25E-D6D1-4125-92BD-D3CD46383D19}" type="presParOf" srcId="{E03C26F0-3642-4E94-9817-20BE8B37E2C4}" destId="{02A688AC-E37E-4A72-A359-AFF58DD35B8F}" srcOrd="0" destOrd="0" presId="urn:microsoft.com/office/officeart/2005/8/layout/process4"/>
    <dgm:cxn modelId="{261EC7BD-2B63-4941-87D6-E74019B792D9}" type="presParOf" srcId="{E03C26F0-3642-4E94-9817-20BE8B37E2C4}" destId="{59EB67B3-34E3-42D1-8CC1-1CF5510B8E6C}" srcOrd="1" destOrd="0" presId="urn:microsoft.com/office/officeart/2005/8/layout/process4"/>
    <dgm:cxn modelId="{01BB8A7C-F773-48F8-B28B-DBCE819B8DBE}" type="presParOf" srcId="{E0C996F0-35E3-46D4-A894-D586EB1B96E5}" destId="{AAA7CF0F-9295-4850-9AC5-8474D889A05D}" srcOrd="3" destOrd="0" presId="urn:microsoft.com/office/officeart/2005/8/layout/process4"/>
    <dgm:cxn modelId="{4D7A9002-6F43-42B7-A659-DC8A0A7EE319}" type="presParOf" srcId="{E0C996F0-35E3-46D4-A894-D586EB1B96E5}" destId="{52BED2CE-DB0C-4EA1-B0DF-A3EDBCAE29BC}" srcOrd="4" destOrd="0" presId="urn:microsoft.com/office/officeart/2005/8/layout/process4"/>
    <dgm:cxn modelId="{20E62AB6-BABA-4375-85E7-6F69D869BF94}" type="presParOf" srcId="{52BED2CE-DB0C-4EA1-B0DF-A3EDBCAE29BC}" destId="{0FFAD96F-FCD5-420A-8461-EE7A7567B806}" srcOrd="0" destOrd="0" presId="urn:microsoft.com/office/officeart/2005/8/layout/process4"/>
    <dgm:cxn modelId="{84DE5CB9-8117-42C9-BD74-837E504AD2C2}" type="presParOf" srcId="{52BED2CE-DB0C-4EA1-B0DF-A3EDBCAE29BC}" destId="{EE34F13B-63AE-4020-86CB-007147B79C41}" srcOrd="1" destOrd="0" presId="urn:microsoft.com/office/officeart/2005/8/layout/process4"/>
    <dgm:cxn modelId="{069541D8-E804-48B2-AE1C-CE5178E1F169}" type="presParOf" srcId="{52BED2CE-DB0C-4EA1-B0DF-A3EDBCAE29BC}" destId="{76AE8D7A-7DA1-40E9-8C42-3AC7CA3D866D}" srcOrd="2" destOrd="0" presId="urn:microsoft.com/office/officeart/2005/8/layout/process4"/>
    <dgm:cxn modelId="{4D0438C4-85A4-4773-BC06-F46EE2E43833}" type="presParOf" srcId="{76AE8D7A-7DA1-40E9-8C42-3AC7CA3D866D}" destId="{CEE5FC30-845A-49B7-914A-C247F8625A9F}" srcOrd="0" destOrd="0" presId="urn:microsoft.com/office/officeart/2005/8/layout/process4"/>
    <dgm:cxn modelId="{0B0FC8C3-F441-4753-9FFC-86B9D3F55B34}" type="presParOf" srcId="{76AE8D7A-7DA1-40E9-8C42-3AC7CA3D866D}" destId="{FBB462F7-74A2-4E0F-9BDB-A4D1F72A0FA4}" srcOrd="1"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AF70EB9-F7B4-4273-A8F3-636D614AD6C1}" type="doc">
      <dgm:prSet loTypeId="urn:microsoft.com/office/officeart/2005/8/layout/process4" loCatId="process" qsTypeId="urn:microsoft.com/office/officeart/2005/8/quickstyle/3d3" qsCatId="3D" csTypeId="urn:microsoft.com/office/officeart/2005/8/colors/accent4_2" csCatId="accent4" phldr="1"/>
      <dgm:spPr/>
      <dgm:t>
        <a:bodyPr/>
        <a:lstStyle/>
        <a:p>
          <a:endParaRPr lang="en-GB"/>
        </a:p>
      </dgm:t>
    </dgm:pt>
    <dgm:pt modelId="{9FB1ACA9-2471-4313-9CF6-80B3F799BFA3}">
      <dgm:prSet phldrT="[Text]" custT="1"/>
      <dgm:spPr>
        <a:solidFill>
          <a:schemeClr val="accent6">
            <a:lumMod val="75000"/>
          </a:schemeClr>
        </a:solidFill>
      </dgm:spPr>
      <dgm:t>
        <a:bodyPr/>
        <a:lstStyle/>
        <a:p>
          <a:endParaRPr lang="en-GB" sz="1400" b="1" dirty="0"/>
        </a:p>
        <a:p>
          <a:r>
            <a:rPr lang="en-GB" sz="1400" b="1" dirty="0"/>
            <a:t>Total day trips</a:t>
          </a:r>
        </a:p>
        <a:p>
          <a:r>
            <a:rPr lang="en-GB" sz="1400" b="1" dirty="0">
              <a:solidFill>
                <a:schemeClr val="tx1"/>
              </a:solidFill>
            </a:rPr>
            <a:t>22,237,000</a:t>
          </a:r>
        </a:p>
        <a:p>
          <a:endParaRPr lang="en-GB" sz="1400" b="1" dirty="0"/>
        </a:p>
      </dgm:t>
    </dgm:pt>
    <dgm:pt modelId="{9A476870-223B-4170-B1B5-DC46E9FFB389}" type="parTrans" cxnId="{F236CC83-ECCC-4856-8C83-64D3D97B83B9}">
      <dgm:prSet/>
      <dgm:spPr/>
      <dgm:t>
        <a:bodyPr/>
        <a:lstStyle/>
        <a:p>
          <a:endParaRPr lang="en-GB" sz="1100"/>
        </a:p>
      </dgm:t>
    </dgm:pt>
    <dgm:pt modelId="{9497827A-4770-49E1-9962-255E36ADEF69}" type="sibTrans" cxnId="{F236CC83-ECCC-4856-8C83-64D3D97B83B9}">
      <dgm:prSet/>
      <dgm:spPr/>
      <dgm:t>
        <a:bodyPr/>
        <a:lstStyle/>
        <a:p>
          <a:endParaRPr lang="en-GB" sz="1100"/>
        </a:p>
      </dgm:t>
    </dgm:pt>
    <dgm:pt modelId="{29F2FC5C-ECF6-466E-8706-D736C4499140}">
      <dgm:prSet phldrT="[Text]" custT="1"/>
      <dgm:spPr>
        <a:solidFill>
          <a:schemeClr val="accent6">
            <a:lumMod val="75000"/>
          </a:schemeClr>
        </a:solidFill>
      </dgm:spPr>
      <dgm:t>
        <a:bodyPr/>
        <a:lstStyle/>
        <a:p>
          <a:endParaRPr lang="en-GB" sz="1400" b="1" dirty="0"/>
        </a:p>
        <a:p>
          <a:r>
            <a:rPr lang="en-GB" sz="1400" b="1" dirty="0"/>
            <a:t>Total day trip spend</a:t>
          </a:r>
        </a:p>
        <a:p>
          <a:r>
            <a:rPr lang="en-GB" sz="1400" b="1" dirty="0">
              <a:solidFill>
                <a:schemeClr val="tx1"/>
              </a:solidFill>
            </a:rPr>
            <a:t>£828,212,000</a:t>
          </a:r>
        </a:p>
        <a:p>
          <a:endParaRPr lang="en-GB" sz="1400" b="1" dirty="0"/>
        </a:p>
      </dgm:t>
    </dgm:pt>
    <dgm:pt modelId="{F951694F-8F93-430B-8F7D-95B3CFF65CA4}" type="parTrans" cxnId="{C010C96A-E4B5-440A-A49A-52DD812486B6}">
      <dgm:prSet/>
      <dgm:spPr/>
      <dgm:t>
        <a:bodyPr/>
        <a:lstStyle/>
        <a:p>
          <a:endParaRPr lang="en-GB" sz="1100"/>
        </a:p>
      </dgm:t>
    </dgm:pt>
    <dgm:pt modelId="{DFA21B91-3A66-4C30-B25C-1B2A9E06C244}" type="sibTrans" cxnId="{C010C96A-E4B5-440A-A49A-52DD812486B6}">
      <dgm:prSet/>
      <dgm:spPr/>
      <dgm:t>
        <a:bodyPr/>
        <a:lstStyle/>
        <a:p>
          <a:endParaRPr lang="en-GB" sz="1100"/>
        </a:p>
      </dgm:t>
    </dgm:pt>
    <dgm:pt modelId="{E0C996F0-35E3-46D4-A894-D586EB1B96E5}" type="pres">
      <dgm:prSet presAssocID="{9AF70EB9-F7B4-4273-A8F3-636D614AD6C1}" presName="Name0" presStyleCnt="0">
        <dgm:presLayoutVars>
          <dgm:dir/>
          <dgm:animLvl val="lvl"/>
          <dgm:resizeHandles val="exact"/>
        </dgm:presLayoutVars>
      </dgm:prSet>
      <dgm:spPr/>
    </dgm:pt>
    <dgm:pt modelId="{07A64A50-736D-4F25-A68D-922A982A4C40}" type="pres">
      <dgm:prSet presAssocID="{29F2FC5C-ECF6-466E-8706-D736C4499140}" presName="boxAndChildren" presStyleCnt="0"/>
      <dgm:spPr/>
    </dgm:pt>
    <dgm:pt modelId="{0794C23B-43E0-406F-BB94-388BD7C952AC}" type="pres">
      <dgm:prSet presAssocID="{29F2FC5C-ECF6-466E-8706-D736C4499140}" presName="parentTextBox" presStyleLbl="node1" presStyleIdx="0" presStyleCnt="2"/>
      <dgm:spPr/>
    </dgm:pt>
    <dgm:pt modelId="{AAA7CF0F-9295-4850-9AC5-8474D889A05D}" type="pres">
      <dgm:prSet presAssocID="{9497827A-4770-49E1-9962-255E36ADEF69}" presName="sp" presStyleCnt="0"/>
      <dgm:spPr/>
    </dgm:pt>
    <dgm:pt modelId="{52BED2CE-DB0C-4EA1-B0DF-A3EDBCAE29BC}" type="pres">
      <dgm:prSet presAssocID="{9FB1ACA9-2471-4313-9CF6-80B3F799BFA3}" presName="arrowAndChildren" presStyleCnt="0"/>
      <dgm:spPr/>
    </dgm:pt>
    <dgm:pt modelId="{0FFAD96F-FCD5-420A-8461-EE7A7567B806}" type="pres">
      <dgm:prSet presAssocID="{9FB1ACA9-2471-4313-9CF6-80B3F799BFA3}" presName="parentTextArrow" presStyleLbl="node1" presStyleIdx="1" presStyleCnt="2"/>
      <dgm:spPr/>
    </dgm:pt>
  </dgm:ptLst>
  <dgm:cxnLst>
    <dgm:cxn modelId="{C010C96A-E4B5-440A-A49A-52DD812486B6}" srcId="{9AF70EB9-F7B4-4273-A8F3-636D614AD6C1}" destId="{29F2FC5C-ECF6-466E-8706-D736C4499140}" srcOrd="1" destOrd="0" parTransId="{F951694F-8F93-430B-8F7D-95B3CFF65CA4}" sibTransId="{DFA21B91-3A66-4C30-B25C-1B2A9E06C244}"/>
    <dgm:cxn modelId="{F236CC83-ECCC-4856-8C83-64D3D97B83B9}" srcId="{9AF70EB9-F7B4-4273-A8F3-636D614AD6C1}" destId="{9FB1ACA9-2471-4313-9CF6-80B3F799BFA3}" srcOrd="0" destOrd="0" parTransId="{9A476870-223B-4170-B1B5-DC46E9FFB389}" sibTransId="{9497827A-4770-49E1-9962-255E36ADEF69}"/>
    <dgm:cxn modelId="{8C080C8C-5D36-4701-B71D-A9B456395208}" type="presOf" srcId="{9FB1ACA9-2471-4313-9CF6-80B3F799BFA3}" destId="{0FFAD96F-FCD5-420A-8461-EE7A7567B806}" srcOrd="0" destOrd="0" presId="urn:microsoft.com/office/officeart/2005/8/layout/process4"/>
    <dgm:cxn modelId="{46733FA8-5A97-42A1-BFA5-B0C6FEEB7E06}" type="presOf" srcId="{29F2FC5C-ECF6-466E-8706-D736C4499140}" destId="{0794C23B-43E0-406F-BB94-388BD7C952AC}" srcOrd="0" destOrd="0" presId="urn:microsoft.com/office/officeart/2005/8/layout/process4"/>
    <dgm:cxn modelId="{092A89B9-587E-4B32-8792-309EE410CA8D}" type="presOf" srcId="{9AF70EB9-F7B4-4273-A8F3-636D614AD6C1}" destId="{E0C996F0-35E3-46D4-A894-D586EB1B96E5}" srcOrd="0" destOrd="0" presId="urn:microsoft.com/office/officeart/2005/8/layout/process4"/>
    <dgm:cxn modelId="{B3AE9328-E468-41C7-94A8-ACF40A6619E6}" type="presParOf" srcId="{E0C996F0-35E3-46D4-A894-D586EB1B96E5}" destId="{07A64A50-736D-4F25-A68D-922A982A4C40}" srcOrd="0" destOrd="0" presId="urn:microsoft.com/office/officeart/2005/8/layout/process4"/>
    <dgm:cxn modelId="{A7A71723-29F2-49B1-A3CB-5C6C3FD6ED45}" type="presParOf" srcId="{07A64A50-736D-4F25-A68D-922A982A4C40}" destId="{0794C23B-43E0-406F-BB94-388BD7C952AC}" srcOrd="0" destOrd="0" presId="urn:microsoft.com/office/officeart/2005/8/layout/process4"/>
    <dgm:cxn modelId="{75E37BF0-A9E6-4240-8C06-42CE20211C7F}" type="presParOf" srcId="{E0C996F0-35E3-46D4-A894-D586EB1B96E5}" destId="{AAA7CF0F-9295-4850-9AC5-8474D889A05D}" srcOrd="1" destOrd="0" presId="urn:microsoft.com/office/officeart/2005/8/layout/process4"/>
    <dgm:cxn modelId="{67C5B7B9-5241-4C58-857F-D265F84D604E}" type="presParOf" srcId="{E0C996F0-35E3-46D4-A894-D586EB1B96E5}" destId="{52BED2CE-DB0C-4EA1-B0DF-A3EDBCAE29BC}" srcOrd="2" destOrd="0" presId="urn:microsoft.com/office/officeart/2005/8/layout/process4"/>
    <dgm:cxn modelId="{EFA5A8E0-6F14-470F-B83A-80B235D5C97A}" type="presParOf" srcId="{52BED2CE-DB0C-4EA1-B0DF-A3EDBCAE29BC}" destId="{0FFAD96F-FCD5-420A-8461-EE7A7567B806}" srcOrd="0" destOrd="0" presId="urn:microsoft.com/office/officeart/2005/8/layout/process4"/>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AF70EB9-F7B4-4273-A8F3-636D614AD6C1}" type="doc">
      <dgm:prSet loTypeId="urn:microsoft.com/office/officeart/2005/8/layout/process4" loCatId="process" qsTypeId="urn:microsoft.com/office/officeart/2005/8/quickstyle/3d3" qsCatId="3D" csTypeId="urn:microsoft.com/office/officeart/2005/8/colors/accent6_2" csCatId="accent6" phldr="1"/>
      <dgm:spPr/>
      <dgm:t>
        <a:bodyPr/>
        <a:lstStyle/>
        <a:p>
          <a:endParaRPr lang="en-GB"/>
        </a:p>
      </dgm:t>
    </dgm:pt>
    <dgm:pt modelId="{9FB1ACA9-2471-4313-9CF6-80B3F799BFA3}">
      <dgm:prSet phldrT="[Text]" custT="1"/>
      <dgm:spPr>
        <a:solidFill>
          <a:schemeClr val="tx2">
            <a:lumMod val="60000"/>
            <a:lumOff val="40000"/>
          </a:schemeClr>
        </a:solidFill>
      </dgm:spPr>
      <dgm:t>
        <a:bodyPr/>
        <a:lstStyle/>
        <a:p>
          <a:r>
            <a:rPr lang="en-GB" sz="1400" b="1" dirty="0"/>
            <a:t>Total staying and day trips</a:t>
          </a:r>
        </a:p>
        <a:p>
          <a:r>
            <a:rPr lang="en-GB" sz="1400" b="1" dirty="0">
              <a:solidFill>
                <a:schemeClr val="tx1"/>
              </a:solidFill>
            </a:rPr>
            <a:t>26,286,000</a:t>
          </a:r>
        </a:p>
        <a:p>
          <a:endParaRPr lang="en-GB" sz="1400" b="1" dirty="0"/>
        </a:p>
      </dgm:t>
    </dgm:pt>
    <dgm:pt modelId="{9A476870-223B-4170-B1B5-DC46E9FFB389}" type="parTrans" cxnId="{F236CC83-ECCC-4856-8C83-64D3D97B83B9}">
      <dgm:prSet/>
      <dgm:spPr/>
      <dgm:t>
        <a:bodyPr/>
        <a:lstStyle/>
        <a:p>
          <a:endParaRPr lang="en-GB" sz="1100"/>
        </a:p>
      </dgm:t>
    </dgm:pt>
    <dgm:pt modelId="{9497827A-4770-49E1-9962-255E36ADEF69}" type="sibTrans" cxnId="{F236CC83-ECCC-4856-8C83-64D3D97B83B9}">
      <dgm:prSet/>
      <dgm:spPr/>
      <dgm:t>
        <a:bodyPr/>
        <a:lstStyle/>
        <a:p>
          <a:endParaRPr lang="en-GB" sz="1100"/>
        </a:p>
      </dgm:t>
    </dgm:pt>
    <dgm:pt modelId="{E0C996F0-35E3-46D4-A894-D586EB1B96E5}" type="pres">
      <dgm:prSet presAssocID="{9AF70EB9-F7B4-4273-A8F3-636D614AD6C1}" presName="Name0" presStyleCnt="0">
        <dgm:presLayoutVars>
          <dgm:dir/>
          <dgm:animLvl val="lvl"/>
          <dgm:resizeHandles val="exact"/>
        </dgm:presLayoutVars>
      </dgm:prSet>
      <dgm:spPr/>
    </dgm:pt>
    <dgm:pt modelId="{35B169F4-FD0C-42E0-8728-CA1A900B17F0}" type="pres">
      <dgm:prSet presAssocID="{9FB1ACA9-2471-4313-9CF6-80B3F799BFA3}" presName="boxAndChildren" presStyleCnt="0"/>
      <dgm:spPr/>
    </dgm:pt>
    <dgm:pt modelId="{E4361720-3409-481C-B07C-451EC531715C}" type="pres">
      <dgm:prSet presAssocID="{9FB1ACA9-2471-4313-9CF6-80B3F799BFA3}" presName="parentTextBox" presStyleLbl="node1" presStyleIdx="0" presStyleCnt="1"/>
      <dgm:spPr/>
    </dgm:pt>
  </dgm:ptLst>
  <dgm:cxnLst>
    <dgm:cxn modelId="{2ED0BA08-B127-4C0E-BE6C-5A0A82065DA1}" type="presOf" srcId="{9FB1ACA9-2471-4313-9CF6-80B3F799BFA3}" destId="{E4361720-3409-481C-B07C-451EC531715C}" srcOrd="0" destOrd="0" presId="urn:microsoft.com/office/officeart/2005/8/layout/process4"/>
    <dgm:cxn modelId="{F3D71C34-2622-402D-85D1-5923871DEA76}" type="presOf" srcId="{9AF70EB9-F7B4-4273-A8F3-636D614AD6C1}" destId="{E0C996F0-35E3-46D4-A894-D586EB1B96E5}" srcOrd="0" destOrd="0" presId="urn:microsoft.com/office/officeart/2005/8/layout/process4"/>
    <dgm:cxn modelId="{F236CC83-ECCC-4856-8C83-64D3D97B83B9}" srcId="{9AF70EB9-F7B4-4273-A8F3-636D614AD6C1}" destId="{9FB1ACA9-2471-4313-9CF6-80B3F799BFA3}" srcOrd="0" destOrd="0" parTransId="{9A476870-223B-4170-B1B5-DC46E9FFB389}" sibTransId="{9497827A-4770-49E1-9962-255E36ADEF69}"/>
    <dgm:cxn modelId="{F5068317-7E8D-4EFB-A0D9-893163C6F701}" type="presParOf" srcId="{E0C996F0-35E3-46D4-A894-D586EB1B96E5}" destId="{35B169F4-FD0C-42E0-8728-CA1A900B17F0}" srcOrd="0" destOrd="0" presId="urn:microsoft.com/office/officeart/2005/8/layout/process4"/>
    <dgm:cxn modelId="{06517CF9-AC87-429C-BE07-50E248B31AA8}" type="presParOf" srcId="{35B169F4-FD0C-42E0-8728-CA1A900B17F0}" destId="{E4361720-3409-481C-B07C-451EC531715C}" srcOrd="0" destOrd="0" presId="urn:microsoft.com/office/officeart/2005/8/layout/process4"/>
  </dgm:cxnLst>
  <dgm:bg>
    <a:solidFill>
      <a:schemeClr val="accent5">
        <a:lumMod val="20000"/>
        <a:lumOff val="80000"/>
      </a:schemeClr>
    </a:solidFill>
  </dgm:bg>
  <dgm:whole/>
  <dgm:extLst>
    <a:ext uri="http://schemas.microsoft.com/office/drawing/2008/diagram">
      <dsp:dataModelExt xmlns:dsp="http://schemas.microsoft.com/office/drawing/2008/diagram" relId="rId16" minVer="http://schemas.openxmlformats.org/drawingml/2006/diagram"/>
    </a:ext>
    <a:ext uri="{C62137D5-CB1D-491B-B009-E17868A290BF}">
      <dgm14:recolorImg xmlns:dgm14="http://schemas.microsoft.com/office/drawing/2010/diagram" val="1"/>
    </a:ext>
  </dgm:extLst>
</dgm:dataModel>
</file>

<file path=ppt/diagrams/data8.xml><?xml version="1.0" encoding="utf-8"?>
<dgm:dataModel xmlns:dgm="http://schemas.openxmlformats.org/drawingml/2006/diagram" xmlns:a="http://schemas.openxmlformats.org/drawingml/2006/main">
  <dgm:ptLst>
    <dgm:pt modelId="{9AF70EB9-F7B4-4273-A8F3-636D614AD6C1}" type="doc">
      <dgm:prSet loTypeId="urn:microsoft.com/office/officeart/2005/8/layout/process4" loCatId="process" qsTypeId="urn:microsoft.com/office/officeart/2005/8/quickstyle/3d3" qsCatId="3D" csTypeId="urn:microsoft.com/office/officeart/2005/8/colors/accent4_2" csCatId="accent4" phldr="1"/>
      <dgm:spPr/>
      <dgm:t>
        <a:bodyPr/>
        <a:lstStyle/>
        <a:p>
          <a:endParaRPr lang="en-GB"/>
        </a:p>
      </dgm:t>
    </dgm:pt>
    <dgm:pt modelId="{9FB1ACA9-2471-4313-9CF6-80B3F799BFA3}">
      <dgm:prSet phldrT="[Text]" custT="1"/>
      <dgm:spPr>
        <a:solidFill>
          <a:schemeClr val="accent6">
            <a:lumMod val="75000"/>
          </a:schemeClr>
        </a:solidFill>
      </dgm:spPr>
      <dgm:t>
        <a:bodyPr/>
        <a:lstStyle/>
        <a:p>
          <a:endParaRPr lang="en-GB" sz="1400" b="1" dirty="0"/>
        </a:p>
        <a:p>
          <a:r>
            <a:rPr lang="en-GB" sz="1400" b="1" dirty="0"/>
            <a:t>Direct employment</a:t>
          </a:r>
        </a:p>
        <a:p>
          <a:r>
            <a:rPr lang="en-GB" sz="1400" b="1" dirty="0">
              <a:solidFill>
                <a:schemeClr val="tx1"/>
              </a:solidFill>
            </a:rPr>
            <a:t>30,217</a:t>
          </a:r>
        </a:p>
        <a:p>
          <a:endParaRPr lang="en-GB" sz="1400" b="1" dirty="0"/>
        </a:p>
      </dgm:t>
    </dgm:pt>
    <dgm:pt modelId="{9A476870-223B-4170-B1B5-DC46E9FFB389}" type="parTrans" cxnId="{F236CC83-ECCC-4856-8C83-64D3D97B83B9}">
      <dgm:prSet/>
      <dgm:spPr/>
      <dgm:t>
        <a:bodyPr/>
        <a:lstStyle/>
        <a:p>
          <a:endParaRPr lang="en-GB" sz="1100" b="1"/>
        </a:p>
      </dgm:t>
    </dgm:pt>
    <dgm:pt modelId="{9497827A-4770-49E1-9962-255E36ADEF69}" type="sibTrans" cxnId="{F236CC83-ECCC-4856-8C83-64D3D97B83B9}">
      <dgm:prSet/>
      <dgm:spPr/>
      <dgm:t>
        <a:bodyPr/>
        <a:lstStyle/>
        <a:p>
          <a:endParaRPr lang="en-GB" sz="1100" b="1"/>
        </a:p>
      </dgm:t>
    </dgm:pt>
    <dgm:pt modelId="{29F2FC5C-ECF6-466E-8706-D736C4499140}">
      <dgm:prSet phldrT="[Text]" custT="1"/>
      <dgm:spPr>
        <a:solidFill>
          <a:schemeClr val="accent6">
            <a:lumMod val="75000"/>
          </a:schemeClr>
        </a:solidFill>
      </dgm:spPr>
      <dgm:t>
        <a:bodyPr/>
        <a:lstStyle/>
        <a:p>
          <a:endParaRPr lang="en-GB" sz="1400" b="1" dirty="0">
            <a:solidFill>
              <a:schemeClr val="bg1"/>
            </a:solidFill>
          </a:endParaRPr>
        </a:p>
        <a:p>
          <a:r>
            <a:rPr lang="en-GB" sz="1400" b="1" dirty="0">
              <a:solidFill>
                <a:schemeClr val="bg1"/>
              </a:solidFill>
            </a:rPr>
            <a:t>Indirect employment </a:t>
          </a:r>
        </a:p>
        <a:p>
          <a:r>
            <a:rPr lang="en-GB" sz="1400" b="1" dirty="0">
              <a:solidFill>
                <a:schemeClr val="tx1"/>
              </a:solidFill>
            </a:rPr>
            <a:t>9,348</a:t>
          </a:r>
        </a:p>
        <a:p>
          <a:endParaRPr lang="en-GB" sz="1400" b="1" dirty="0">
            <a:solidFill>
              <a:schemeClr val="bg1"/>
            </a:solidFill>
          </a:endParaRPr>
        </a:p>
      </dgm:t>
    </dgm:pt>
    <dgm:pt modelId="{F951694F-8F93-430B-8F7D-95B3CFF65CA4}" type="parTrans" cxnId="{C010C96A-E4B5-440A-A49A-52DD812486B6}">
      <dgm:prSet/>
      <dgm:spPr/>
      <dgm:t>
        <a:bodyPr/>
        <a:lstStyle/>
        <a:p>
          <a:endParaRPr lang="en-GB" sz="1100" b="1"/>
        </a:p>
      </dgm:t>
    </dgm:pt>
    <dgm:pt modelId="{DFA21B91-3A66-4C30-B25C-1B2A9E06C244}" type="sibTrans" cxnId="{C010C96A-E4B5-440A-A49A-52DD812486B6}">
      <dgm:prSet/>
      <dgm:spPr/>
      <dgm:t>
        <a:bodyPr/>
        <a:lstStyle/>
        <a:p>
          <a:endParaRPr lang="en-GB" sz="1100" b="1"/>
        </a:p>
      </dgm:t>
    </dgm:pt>
    <dgm:pt modelId="{3082FD56-A95F-4978-86DB-77C6EEE9E1B2}">
      <dgm:prSet phldrT="[Text]" custT="1"/>
      <dgm:spPr>
        <a:solidFill>
          <a:schemeClr val="accent6">
            <a:lumMod val="75000"/>
          </a:schemeClr>
        </a:solidFill>
      </dgm:spPr>
      <dgm:t>
        <a:bodyPr/>
        <a:lstStyle/>
        <a:p>
          <a:endParaRPr lang="en-GB" sz="1400" b="1" dirty="0">
            <a:solidFill>
              <a:schemeClr val="bg1"/>
            </a:solidFill>
          </a:endParaRPr>
        </a:p>
        <a:p>
          <a:r>
            <a:rPr lang="en-GB" sz="1400" b="1" dirty="0">
              <a:solidFill>
                <a:schemeClr val="bg1"/>
              </a:solidFill>
            </a:rPr>
            <a:t>Induced employment</a:t>
          </a:r>
        </a:p>
        <a:p>
          <a:r>
            <a:rPr lang="en-GB" sz="1400" b="1" dirty="0">
              <a:solidFill>
                <a:schemeClr val="tx1"/>
              </a:solidFill>
            </a:rPr>
            <a:t>6,563</a:t>
          </a:r>
        </a:p>
        <a:p>
          <a:endParaRPr lang="en-GB" sz="1400" b="1" dirty="0">
            <a:solidFill>
              <a:schemeClr val="bg1"/>
            </a:solidFill>
          </a:endParaRPr>
        </a:p>
      </dgm:t>
    </dgm:pt>
    <dgm:pt modelId="{2C970043-A257-4D5F-8738-92038BE4F51B}" type="parTrans" cxnId="{721F4A74-3D6A-48F7-A227-CB6724481CC6}">
      <dgm:prSet/>
      <dgm:spPr/>
      <dgm:t>
        <a:bodyPr/>
        <a:lstStyle/>
        <a:p>
          <a:endParaRPr lang="en-GB" sz="1100" b="1"/>
        </a:p>
      </dgm:t>
    </dgm:pt>
    <dgm:pt modelId="{6CD6F587-28D3-4495-9DCD-A74F8E8E5C0F}" type="sibTrans" cxnId="{721F4A74-3D6A-48F7-A227-CB6724481CC6}">
      <dgm:prSet/>
      <dgm:spPr/>
      <dgm:t>
        <a:bodyPr/>
        <a:lstStyle/>
        <a:p>
          <a:endParaRPr lang="en-GB" sz="1100" b="1"/>
        </a:p>
      </dgm:t>
    </dgm:pt>
    <dgm:pt modelId="{E0C996F0-35E3-46D4-A894-D586EB1B96E5}" type="pres">
      <dgm:prSet presAssocID="{9AF70EB9-F7B4-4273-A8F3-636D614AD6C1}" presName="Name0" presStyleCnt="0">
        <dgm:presLayoutVars>
          <dgm:dir/>
          <dgm:animLvl val="lvl"/>
          <dgm:resizeHandles val="exact"/>
        </dgm:presLayoutVars>
      </dgm:prSet>
      <dgm:spPr/>
    </dgm:pt>
    <dgm:pt modelId="{5D603A49-FED8-4071-98E3-7905F1605751}" type="pres">
      <dgm:prSet presAssocID="{3082FD56-A95F-4978-86DB-77C6EEE9E1B2}" presName="boxAndChildren" presStyleCnt="0"/>
      <dgm:spPr/>
    </dgm:pt>
    <dgm:pt modelId="{32060922-355F-4F77-8027-C0ADFFB2E18C}" type="pres">
      <dgm:prSet presAssocID="{3082FD56-A95F-4978-86DB-77C6EEE9E1B2}" presName="parentTextBox" presStyleLbl="node1" presStyleIdx="0" presStyleCnt="3"/>
      <dgm:spPr/>
    </dgm:pt>
    <dgm:pt modelId="{2C367FFA-1379-42B6-A1E6-90E817984ED9}" type="pres">
      <dgm:prSet presAssocID="{DFA21B91-3A66-4C30-B25C-1B2A9E06C244}" presName="sp" presStyleCnt="0"/>
      <dgm:spPr/>
    </dgm:pt>
    <dgm:pt modelId="{B5D43BEA-9DB4-4E3D-A3E8-83BDF70CA348}" type="pres">
      <dgm:prSet presAssocID="{29F2FC5C-ECF6-466E-8706-D736C4499140}" presName="arrowAndChildren" presStyleCnt="0"/>
      <dgm:spPr/>
    </dgm:pt>
    <dgm:pt modelId="{4ED48728-EE94-42C0-AADF-B47FEB0ADC3E}" type="pres">
      <dgm:prSet presAssocID="{29F2FC5C-ECF6-466E-8706-D736C4499140}" presName="parentTextArrow" presStyleLbl="node1" presStyleIdx="1" presStyleCnt="3"/>
      <dgm:spPr/>
    </dgm:pt>
    <dgm:pt modelId="{AAA7CF0F-9295-4850-9AC5-8474D889A05D}" type="pres">
      <dgm:prSet presAssocID="{9497827A-4770-49E1-9962-255E36ADEF69}" presName="sp" presStyleCnt="0"/>
      <dgm:spPr/>
    </dgm:pt>
    <dgm:pt modelId="{52BED2CE-DB0C-4EA1-B0DF-A3EDBCAE29BC}" type="pres">
      <dgm:prSet presAssocID="{9FB1ACA9-2471-4313-9CF6-80B3F799BFA3}" presName="arrowAndChildren" presStyleCnt="0"/>
      <dgm:spPr/>
    </dgm:pt>
    <dgm:pt modelId="{0FFAD96F-FCD5-420A-8461-EE7A7567B806}" type="pres">
      <dgm:prSet presAssocID="{9FB1ACA9-2471-4313-9CF6-80B3F799BFA3}" presName="parentTextArrow" presStyleLbl="node1" presStyleIdx="2" presStyleCnt="3"/>
      <dgm:spPr/>
    </dgm:pt>
  </dgm:ptLst>
  <dgm:cxnLst>
    <dgm:cxn modelId="{1C3B2E42-F3F9-4FD2-B19A-273E7E6400DD}" type="presOf" srcId="{9AF70EB9-F7B4-4273-A8F3-636D614AD6C1}" destId="{E0C996F0-35E3-46D4-A894-D586EB1B96E5}" srcOrd="0" destOrd="0" presId="urn:microsoft.com/office/officeart/2005/8/layout/process4"/>
    <dgm:cxn modelId="{C010C96A-E4B5-440A-A49A-52DD812486B6}" srcId="{9AF70EB9-F7B4-4273-A8F3-636D614AD6C1}" destId="{29F2FC5C-ECF6-466E-8706-D736C4499140}" srcOrd="1" destOrd="0" parTransId="{F951694F-8F93-430B-8F7D-95B3CFF65CA4}" sibTransId="{DFA21B91-3A66-4C30-B25C-1B2A9E06C244}"/>
    <dgm:cxn modelId="{4ADAAB4B-3AF1-41B0-8E14-1457C1A5D61A}" type="presOf" srcId="{29F2FC5C-ECF6-466E-8706-D736C4499140}" destId="{4ED48728-EE94-42C0-AADF-B47FEB0ADC3E}" srcOrd="0" destOrd="0" presId="urn:microsoft.com/office/officeart/2005/8/layout/process4"/>
    <dgm:cxn modelId="{721F4A74-3D6A-48F7-A227-CB6724481CC6}" srcId="{9AF70EB9-F7B4-4273-A8F3-636D614AD6C1}" destId="{3082FD56-A95F-4978-86DB-77C6EEE9E1B2}" srcOrd="2" destOrd="0" parTransId="{2C970043-A257-4D5F-8738-92038BE4F51B}" sibTransId="{6CD6F587-28D3-4495-9DCD-A74F8E8E5C0F}"/>
    <dgm:cxn modelId="{F236CC83-ECCC-4856-8C83-64D3D97B83B9}" srcId="{9AF70EB9-F7B4-4273-A8F3-636D614AD6C1}" destId="{9FB1ACA9-2471-4313-9CF6-80B3F799BFA3}" srcOrd="0" destOrd="0" parTransId="{9A476870-223B-4170-B1B5-DC46E9FFB389}" sibTransId="{9497827A-4770-49E1-9962-255E36ADEF69}"/>
    <dgm:cxn modelId="{EC39F0E8-3C59-4A1C-8D08-C3B73A603FA3}" type="presOf" srcId="{3082FD56-A95F-4978-86DB-77C6EEE9E1B2}" destId="{32060922-355F-4F77-8027-C0ADFFB2E18C}" srcOrd="0" destOrd="0" presId="urn:microsoft.com/office/officeart/2005/8/layout/process4"/>
    <dgm:cxn modelId="{690EB1F1-699D-4B30-857E-52A72B2CEC24}" type="presOf" srcId="{9FB1ACA9-2471-4313-9CF6-80B3F799BFA3}" destId="{0FFAD96F-FCD5-420A-8461-EE7A7567B806}" srcOrd="0" destOrd="0" presId="urn:microsoft.com/office/officeart/2005/8/layout/process4"/>
    <dgm:cxn modelId="{424C3CC6-1F6C-44BF-8D48-410AAF95BBEF}" type="presParOf" srcId="{E0C996F0-35E3-46D4-A894-D586EB1B96E5}" destId="{5D603A49-FED8-4071-98E3-7905F1605751}" srcOrd="0" destOrd="0" presId="urn:microsoft.com/office/officeart/2005/8/layout/process4"/>
    <dgm:cxn modelId="{7B5C243B-3CCD-416A-A7C0-31A4C25B7A8C}" type="presParOf" srcId="{5D603A49-FED8-4071-98E3-7905F1605751}" destId="{32060922-355F-4F77-8027-C0ADFFB2E18C}" srcOrd="0" destOrd="0" presId="urn:microsoft.com/office/officeart/2005/8/layout/process4"/>
    <dgm:cxn modelId="{87803561-13AA-4506-9350-23B4E248A61B}" type="presParOf" srcId="{E0C996F0-35E3-46D4-A894-D586EB1B96E5}" destId="{2C367FFA-1379-42B6-A1E6-90E817984ED9}" srcOrd="1" destOrd="0" presId="urn:microsoft.com/office/officeart/2005/8/layout/process4"/>
    <dgm:cxn modelId="{D780601D-C6FF-4226-91AD-01EE40FD8D89}" type="presParOf" srcId="{E0C996F0-35E3-46D4-A894-D586EB1B96E5}" destId="{B5D43BEA-9DB4-4E3D-A3E8-83BDF70CA348}" srcOrd="2" destOrd="0" presId="urn:microsoft.com/office/officeart/2005/8/layout/process4"/>
    <dgm:cxn modelId="{99639243-7FF7-4AD5-BBCA-F8C065E780F4}" type="presParOf" srcId="{B5D43BEA-9DB4-4E3D-A3E8-83BDF70CA348}" destId="{4ED48728-EE94-42C0-AADF-B47FEB0ADC3E}" srcOrd="0" destOrd="0" presId="urn:microsoft.com/office/officeart/2005/8/layout/process4"/>
    <dgm:cxn modelId="{25AE3544-0FF8-4265-AD74-1F8970A2BC63}" type="presParOf" srcId="{E0C996F0-35E3-46D4-A894-D586EB1B96E5}" destId="{AAA7CF0F-9295-4850-9AC5-8474D889A05D}" srcOrd="3" destOrd="0" presId="urn:microsoft.com/office/officeart/2005/8/layout/process4"/>
    <dgm:cxn modelId="{A9DD118D-9854-49AC-A8AB-01B64C6F802F}" type="presParOf" srcId="{E0C996F0-35E3-46D4-A894-D586EB1B96E5}" destId="{52BED2CE-DB0C-4EA1-B0DF-A3EDBCAE29BC}" srcOrd="4" destOrd="0" presId="urn:microsoft.com/office/officeart/2005/8/layout/process4"/>
    <dgm:cxn modelId="{1A99D609-A003-4FDB-9B4A-B3D00350D299}" type="presParOf" srcId="{52BED2CE-DB0C-4EA1-B0DF-A3EDBCAE29BC}" destId="{0FFAD96F-FCD5-420A-8461-EE7A7567B806}" srcOrd="0" destOrd="0" presId="urn:microsoft.com/office/officeart/2005/8/layout/process4"/>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E2756A20-75BB-43F3-BD97-CF83DC2B1591}" type="doc">
      <dgm:prSet loTypeId="urn:microsoft.com/office/officeart/2005/8/layout/vList4" loCatId="list" qsTypeId="urn:microsoft.com/office/officeart/2005/8/quickstyle/simple1" qsCatId="simple" csTypeId="urn:microsoft.com/office/officeart/2005/8/colors/accent4_2" csCatId="accent4" phldr="1"/>
      <dgm:spPr/>
      <dgm:t>
        <a:bodyPr/>
        <a:lstStyle/>
        <a:p>
          <a:endParaRPr lang="en-GB"/>
        </a:p>
      </dgm:t>
    </dgm:pt>
    <dgm:pt modelId="{FF9BA5F7-03F0-4E5D-B18A-DB63EDE739A8}">
      <dgm:prSet phldrT="[Text]"/>
      <dgm:spPr>
        <a:solidFill>
          <a:schemeClr val="accent6">
            <a:lumMod val="75000"/>
          </a:schemeClr>
        </a:solidFill>
        <a:ln>
          <a:solidFill>
            <a:schemeClr val="accent6">
              <a:lumMod val="75000"/>
            </a:schemeClr>
          </a:solidFill>
        </a:ln>
      </dgm:spPr>
      <dgm:t>
        <a:bodyPr/>
        <a:lstStyle/>
        <a:p>
          <a:r>
            <a:rPr lang="en-GB" dirty="0"/>
            <a:t>Accommodation</a:t>
          </a:r>
        </a:p>
      </dgm:t>
    </dgm:pt>
    <dgm:pt modelId="{36D60A10-2957-489B-91D8-B94BA8180927}" type="parTrans" cxnId="{62762DA7-79B2-4E7A-8AE8-F8B02878CD8A}">
      <dgm:prSet/>
      <dgm:spPr/>
      <dgm:t>
        <a:bodyPr/>
        <a:lstStyle/>
        <a:p>
          <a:endParaRPr lang="en-GB"/>
        </a:p>
      </dgm:t>
    </dgm:pt>
    <dgm:pt modelId="{AA1EA02A-8BDF-41D6-B432-14A6962E5088}" type="sibTrans" cxnId="{62762DA7-79B2-4E7A-8AE8-F8B02878CD8A}">
      <dgm:prSet/>
      <dgm:spPr/>
      <dgm:t>
        <a:bodyPr/>
        <a:lstStyle/>
        <a:p>
          <a:endParaRPr lang="en-GB"/>
        </a:p>
      </dgm:t>
    </dgm:pt>
    <dgm:pt modelId="{2E254D90-2D50-4CF5-A305-AAA097A8AA54}">
      <dgm:prSet phldrT="[Text]"/>
      <dgm:spPr>
        <a:solidFill>
          <a:schemeClr val="accent6">
            <a:lumMod val="75000"/>
          </a:schemeClr>
        </a:solidFill>
        <a:ln>
          <a:solidFill>
            <a:schemeClr val="accent6">
              <a:lumMod val="75000"/>
            </a:schemeClr>
          </a:solidFill>
        </a:ln>
      </dgm:spPr>
      <dgm:t>
        <a:bodyPr/>
        <a:lstStyle/>
        <a:p>
          <a:r>
            <a:rPr lang="en-GB" dirty="0"/>
            <a:t>UK staying visitors 		</a:t>
          </a:r>
          <a:r>
            <a:rPr lang="en-GB" b="0" i="0" u="none" dirty="0"/>
            <a:t>£401,701,000</a:t>
          </a:r>
          <a:r>
            <a:rPr lang="en-GB" dirty="0"/>
            <a:t>	</a:t>
          </a:r>
        </a:p>
      </dgm:t>
    </dgm:pt>
    <dgm:pt modelId="{4C3DE5D9-0724-4C0F-A134-6B270261B7CF}" type="parTrans" cxnId="{1047B3E0-B4CC-46A1-BBE8-6828159C145F}">
      <dgm:prSet/>
      <dgm:spPr/>
      <dgm:t>
        <a:bodyPr/>
        <a:lstStyle/>
        <a:p>
          <a:endParaRPr lang="en-GB"/>
        </a:p>
      </dgm:t>
    </dgm:pt>
    <dgm:pt modelId="{7ED2C459-1A82-4EA5-81D7-872049CF1B5C}" type="sibTrans" cxnId="{1047B3E0-B4CC-46A1-BBE8-6828159C145F}">
      <dgm:prSet/>
      <dgm:spPr/>
      <dgm:t>
        <a:bodyPr/>
        <a:lstStyle/>
        <a:p>
          <a:endParaRPr lang="en-GB"/>
        </a:p>
      </dgm:t>
    </dgm:pt>
    <dgm:pt modelId="{C0A94DBB-217D-4142-9956-C9EAFB338430}">
      <dgm:prSet phldrT="[Text]"/>
      <dgm:spPr>
        <a:solidFill>
          <a:schemeClr val="accent6">
            <a:lumMod val="75000"/>
          </a:schemeClr>
        </a:solidFill>
        <a:ln>
          <a:solidFill>
            <a:schemeClr val="accent6">
              <a:lumMod val="75000"/>
            </a:schemeClr>
          </a:solidFill>
        </a:ln>
      </dgm:spPr>
      <dgm:t>
        <a:bodyPr/>
        <a:lstStyle/>
        <a:p>
          <a:r>
            <a:rPr lang="en-GB" dirty="0"/>
            <a:t>Overseas  staying visitors	</a:t>
          </a:r>
          <a:r>
            <a:rPr lang="en-GB" b="0" i="0" u="none" dirty="0"/>
            <a:t>£8,740,000</a:t>
          </a:r>
          <a:endParaRPr lang="en-GB" dirty="0"/>
        </a:p>
      </dgm:t>
    </dgm:pt>
    <dgm:pt modelId="{05587F60-2F1F-44D8-A4A3-C7686BDEE541}" type="parTrans" cxnId="{E45A0638-2DDE-44DC-A8C3-9D9820A0EB50}">
      <dgm:prSet/>
      <dgm:spPr/>
      <dgm:t>
        <a:bodyPr/>
        <a:lstStyle/>
        <a:p>
          <a:endParaRPr lang="en-GB"/>
        </a:p>
      </dgm:t>
    </dgm:pt>
    <dgm:pt modelId="{73269638-E285-44B2-9D2C-5D95903C813E}" type="sibTrans" cxnId="{E45A0638-2DDE-44DC-A8C3-9D9820A0EB50}">
      <dgm:prSet/>
      <dgm:spPr/>
      <dgm:t>
        <a:bodyPr/>
        <a:lstStyle/>
        <a:p>
          <a:endParaRPr lang="en-GB"/>
        </a:p>
      </dgm:t>
    </dgm:pt>
    <dgm:pt modelId="{92AC7E8E-FE18-4BFE-9C49-AF059B947B17}">
      <dgm:prSet phldrT="[Text]"/>
      <dgm:spPr>
        <a:solidFill>
          <a:schemeClr val="accent6">
            <a:lumMod val="75000"/>
          </a:schemeClr>
        </a:solidFill>
        <a:ln>
          <a:solidFill>
            <a:schemeClr val="accent6">
              <a:lumMod val="75000"/>
            </a:schemeClr>
          </a:solidFill>
        </a:ln>
      </dgm:spPr>
      <dgm:t>
        <a:bodyPr/>
        <a:lstStyle/>
        <a:p>
          <a:r>
            <a:rPr lang="en-GB" dirty="0"/>
            <a:t>Shopping</a:t>
          </a:r>
        </a:p>
      </dgm:t>
    </dgm:pt>
    <dgm:pt modelId="{1E081BF9-2386-427C-BFF4-4F0626AD0397}" type="parTrans" cxnId="{2EFD0475-C68F-4ABE-99F1-E33781C13EBA}">
      <dgm:prSet/>
      <dgm:spPr/>
      <dgm:t>
        <a:bodyPr/>
        <a:lstStyle/>
        <a:p>
          <a:endParaRPr lang="en-GB"/>
        </a:p>
      </dgm:t>
    </dgm:pt>
    <dgm:pt modelId="{3C93B4C8-3DD6-4F76-AA34-DB900A516852}" type="sibTrans" cxnId="{2EFD0475-C68F-4ABE-99F1-E33781C13EBA}">
      <dgm:prSet/>
      <dgm:spPr/>
      <dgm:t>
        <a:bodyPr/>
        <a:lstStyle/>
        <a:p>
          <a:endParaRPr lang="en-GB"/>
        </a:p>
      </dgm:t>
    </dgm:pt>
    <dgm:pt modelId="{94525BBE-D395-4186-8B8D-AC43FA0A5775}">
      <dgm:prSet phldrT="[Text]"/>
      <dgm:spPr>
        <a:solidFill>
          <a:schemeClr val="accent6">
            <a:lumMod val="75000"/>
          </a:schemeClr>
        </a:solidFill>
        <a:ln>
          <a:solidFill>
            <a:schemeClr val="accent6">
              <a:lumMod val="75000"/>
            </a:schemeClr>
          </a:solidFill>
        </a:ln>
      </dgm:spPr>
      <dgm:t>
        <a:bodyPr/>
        <a:lstStyle/>
        <a:p>
          <a:r>
            <a:rPr lang="en-GB" dirty="0"/>
            <a:t>UK staying visitors 		</a:t>
          </a:r>
          <a:r>
            <a:rPr lang="en-GB" b="0" i="0" u="none" dirty="0"/>
            <a:t>£134,265,000</a:t>
          </a:r>
          <a:endParaRPr lang="en-GB" dirty="0"/>
        </a:p>
      </dgm:t>
    </dgm:pt>
    <dgm:pt modelId="{7ADC2D1E-9234-49F7-A831-59B2D9FCF892}" type="parTrans" cxnId="{6C492570-5FB8-449F-B752-9BB782549AB3}">
      <dgm:prSet/>
      <dgm:spPr/>
      <dgm:t>
        <a:bodyPr/>
        <a:lstStyle/>
        <a:p>
          <a:endParaRPr lang="en-GB"/>
        </a:p>
      </dgm:t>
    </dgm:pt>
    <dgm:pt modelId="{6558EEC1-51EE-4A85-A133-6D9F3FC0FBBE}" type="sibTrans" cxnId="{6C492570-5FB8-449F-B752-9BB782549AB3}">
      <dgm:prSet/>
      <dgm:spPr/>
      <dgm:t>
        <a:bodyPr/>
        <a:lstStyle/>
        <a:p>
          <a:endParaRPr lang="en-GB"/>
        </a:p>
      </dgm:t>
    </dgm:pt>
    <dgm:pt modelId="{6276EDEE-A00E-49DB-B1DD-6AE18492F4E5}">
      <dgm:prSet phldrT="[Text]"/>
      <dgm:spPr>
        <a:solidFill>
          <a:schemeClr val="accent6">
            <a:lumMod val="75000"/>
          </a:schemeClr>
        </a:solidFill>
        <a:ln>
          <a:solidFill>
            <a:schemeClr val="accent6">
              <a:lumMod val="75000"/>
            </a:schemeClr>
          </a:solidFill>
        </a:ln>
      </dgm:spPr>
      <dgm:t>
        <a:bodyPr/>
        <a:lstStyle/>
        <a:p>
          <a:r>
            <a:rPr lang="en-GB" dirty="0"/>
            <a:t>Overseas  staying visitors	</a:t>
          </a:r>
          <a:r>
            <a:rPr lang="en-GB" b="0" i="0" u="none" dirty="0"/>
            <a:t>£12,164,000</a:t>
          </a:r>
          <a:endParaRPr lang="en-GB" dirty="0"/>
        </a:p>
      </dgm:t>
    </dgm:pt>
    <dgm:pt modelId="{D973792A-B284-4475-AA17-CBE4CEED6F8D}" type="parTrans" cxnId="{ACB0E45A-E3F4-44CA-91BC-E990A7F7A9A2}">
      <dgm:prSet/>
      <dgm:spPr/>
      <dgm:t>
        <a:bodyPr/>
        <a:lstStyle/>
        <a:p>
          <a:endParaRPr lang="en-GB"/>
        </a:p>
      </dgm:t>
    </dgm:pt>
    <dgm:pt modelId="{63AD8DDD-2808-4F94-9822-D56E1C026E53}" type="sibTrans" cxnId="{ACB0E45A-E3F4-44CA-91BC-E990A7F7A9A2}">
      <dgm:prSet/>
      <dgm:spPr/>
      <dgm:t>
        <a:bodyPr/>
        <a:lstStyle/>
        <a:p>
          <a:endParaRPr lang="en-GB"/>
        </a:p>
      </dgm:t>
    </dgm:pt>
    <dgm:pt modelId="{52852C69-A92A-426A-9A76-5BD2D6000253}">
      <dgm:prSet phldrT="[Text]"/>
      <dgm:spPr>
        <a:solidFill>
          <a:schemeClr val="accent6">
            <a:lumMod val="75000"/>
          </a:schemeClr>
        </a:solidFill>
        <a:ln>
          <a:solidFill>
            <a:schemeClr val="accent6">
              <a:lumMod val="75000"/>
            </a:schemeClr>
          </a:solidFill>
        </a:ln>
      </dgm:spPr>
      <dgm:t>
        <a:bodyPr/>
        <a:lstStyle/>
        <a:p>
          <a:r>
            <a:rPr lang="en-GB" dirty="0"/>
            <a:t>Food &amp; drink</a:t>
          </a:r>
        </a:p>
      </dgm:t>
    </dgm:pt>
    <dgm:pt modelId="{EA5FE6BF-9CD4-486B-B88B-C575A2EB35AD}" type="parTrans" cxnId="{935D591B-C7BC-49FC-A1A4-641C32075EFF}">
      <dgm:prSet/>
      <dgm:spPr/>
      <dgm:t>
        <a:bodyPr/>
        <a:lstStyle/>
        <a:p>
          <a:endParaRPr lang="en-GB"/>
        </a:p>
      </dgm:t>
    </dgm:pt>
    <dgm:pt modelId="{D0EF8065-0784-4108-8732-C645597E9DC7}" type="sibTrans" cxnId="{935D591B-C7BC-49FC-A1A4-641C32075EFF}">
      <dgm:prSet/>
      <dgm:spPr/>
      <dgm:t>
        <a:bodyPr/>
        <a:lstStyle/>
        <a:p>
          <a:endParaRPr lang="en-GB"/>
        </a:p>
      </dgm:t>
    </dgm:pt>
    <dgm:pt modelId="{9F1B9E42-74FF-4C8B-93AA-67E8379C4BB8}">
      <dgm:prSet phldrT="[Text]"/>
      <dgm:spPr>
        <a:solidFill>
          <a:schemeClr val="accent6">
            <a:lumMod val="75000"/>
          </a:schemeClr>
        </a:solidFill>
        <a:ln>
          <a:solidFill>
            <a:schemeClr val="accent6">
              <a:lumMod val="75000"/>
            </a:schemeClr>
          </a:solidFill>
        </a:ln>
      </dgm:spPr>
      <dgm:t>
        <a:bodyPr/>
        <a:lstStyle/>
        <a:p>
          <a:r>
            <a:rPr lang="en-GB" dirty="0"/>
            <a:t>UK staying visitors 		</a:t>
          </a:r>
          <a:r>
            <a:rPr lang="en-GB" b="0" i="0" u="none" dirty="0"/>
            <a:t>£244,436,000</a:t>
          </a:r>
          <a:endParaRPr lang="en-GB" dirty="0"/>
        </a:p>
      </dgm:t>
    </dgm:pt>
    <dgm:pt modelId="{A405DBE7-A133-4F57-A458-8E38CA109C5D}" type="parTrans" cxnId="{DFA31F93-7641-4325-BABB-B511BC69E28D}">
      <dgm:prSet/>
      <dgm:spPr/>
      <dgm:t>
        <a:bodyPr/>
        <a:lstStyle/>
        <a:p>
          <a:endParaRPr lang="en-GB"/>
        </a:p>
      </dgm:t>
    </dgm:pt>
    <dgm:pt modelId="{A4845C0C-2F81-433B-AE0C-F113F9075BE7}" type="sibTrans" cxnId="{DFA31F93-7641-4325-BABB-B511BC69E28D}">
      <dgm:prSet/>
      <dgm:spPr/>
      <dgm:t>
        <a:bodyPr/>
        <a:lstStyle/>
        <a:p>
          <a:endParaRPr lang="en-GB"/>
        </a:p>
      </dgm:t>
    </dgm:pt>
    <dgm:pt modelId="{664621DA-54CE-44A5-90F5-39A0A8D86CCC}">
      <dgm:prSet phldrT="[Text]"/>
      <dgm:spPr>
        <a:solidFill>
          <a:schemeClr val="accent6">
            <a:lumMod val="75000"/>
          </a:schemeClr>
        </a:solidFill>
        <a:ln>
          <a:solidFill>
            <a:schemeClr val="accent6">
              <a:lumMod val="75000"/>
            </a:schemeClr>
          </a:solidFill>
        </a:ln>
      </dgm:spPr>
      <dgm:t>
        <a:bodyPr/>
        <a:lstStyle/>
        <a:p>
          <a:r>
            <a:rPr lang="en-GB" dirty="0"/>
            <a:t>Overseas  staying visitors	£10,047</a:t>
          </a:r>
          <a:r>
            <a:rPr lang="en-GB" b="0" i="0" u="none" dirty="0"/>
            <a:t>,000</a:t>
          </a:r>
          <a:endParaRPr lang="en-GB" dirty="0"/>
        </a:p>
      </dgm:t>
    </dgm:pt>
    <dgm:pt modelId="{B645A75F-B0F5-4525-A393-A6178A1967EE}" type="parTrans" cxnId="{4D91C3AD-5E5A-4D7E-A490-75D6D18FB62C}">
      <dgm:prSet/>
      <dgm:spPr/>
      <dgm:t>
        <a:bodyPr/>
        <a:lstStyle/>
        <a:p>
          <a:endParaRPr lang="en-GB"/>
        </a:p>
      </dgm:t>
    </dgm:pt>
    <dgm:pt modelId="{0F2B240E-7AC3-499A-ADC9-84963F25DC83}" type="sibTrans" cxnId="{4D91C3AD-5E5A-4D7E-A490-75D6D18FB62C}">
      <dgm:prSet/>
      <dgm:spPr/>
      <dgm:t>
        <a:bodyPr/>
        <a:lstStyle/>
        <a:p>
          <a:endParaRPr lang="en-GB"/>
        </a:p>
      </dgm:t>
    </dgm:pt>
    <dgm:pt modelId="{BEB0E4BC-2D3D-41EF-A180-DF89DB15CB55}">
      <dgm:prSet/>
      <dgm:spPr>
        <a:solidFill>
          <a:schemeClr val="accent6">
            <a:lumMod val="75000"/>
          </a:schemeClr>
        </a:solidFill>
        <a:ln>
          <a:solidFill>
            <a:schemeClr val="accent6">
              <a:lumMod val="75000"/>
            </a:schemeClr>
          </a:solidFill>
        </a:ln>
      </dgm:spPr>
      <dgm:t>
        <a:bodyPr/>
        <a:lstStyle/>
        <a:p>
          <a:r>
            <a:rPr lang="en-GB" dirty="0"/>
            <a:t>Attractions/entertainment</a:t>
          </a:r>
        </a:p>
      </dgm:t>
    </dgm:pt>
    <dgm:pt modelId="{AFA09A4E-33B8-4C0E-A277-DA230D184FC3}" type="parTrans" cxnId="{6E285C94-90FF-4016-9AD8-E9BBC9F01D75}">
      <dgm:prSet/>
      <dgm:spPr/>
      <dgm:t>
        <a:bodyPr/>
        <a:lstStyle/>
        <a:p>
          <a:endParaRPr lang="en-GB"/>
        </a:p>
      </dgm:t>
    </dgm:pt>
    <dgm:pt modelId="{396F7466-A8E1-4C15-B217-2C6F14F2785F}" type="sibTrans" cxnId="{6E285C94-90FF-4016-9AD8-E9BBC9F01D75}">
      <dgm:prSet/>
      <dgm:spPr/>
      <dgm:t>
        <a:bodyPr/>
        <a:lstStyle/>
        <a:p>
          <a:endParaRPr lang="en-GB"/>
        </a:p>
      </dgm:t>
    </dgm:pt>
    <dgm:pt modelId="{4BB18214-6A13-48FF-AD22-A0840E35B631}">
      <dgm:prSet/>
      <dgm:spPr>
        <a:solidFill>
          <a:schemeClr val="accent6">
            <a:lumMod val="75000"/>
          </a:schemeClr>
        </a:solidFill>
        <a:ln>
          <a:solidFill>
            <a:schemeClr val="accent6">
              <a:lumMod val="75000"/>
            </a:schemeClr>
          </a:solidFill>
        </a:ln>
      </dgm:spPr>
      <dgm:t>
        <a:bodyPr/>
        <a:lstStyle/>
        <a:p>
          <a:r>
            <a:rPr lang="en-GB" dirty="0"/>
            <a:t>UK staying visitors 		</a:t>
          </a:r>
          <a:r>
            <a:rPr lang="en-GB" b="0" i="0" u="none" dirty="0"/>
            <a:t>£82,120,000</a:t>
          </a:r>
          <a:endParaRPr lang="en-GB" dirty="0"/>
        </a:p>
      </dgm:t>
    </dgm:pt>
    <dgm:pt modelId="{7A1E00C9-CA9C-4D1D-9432-8794AA536E2B}" type="parTrans" cxnId="{57238123-F567-45B5-90A9-35ED34EDC15A}">
      <dgm:prSet/>
      <dgm:spPr/>
      <dgm:t>
        <a:bodyPr/>
        <a:lstStyle/>
        <a:p>
          <a:endParaRPr lang="en-GB"/>
        </a:p>
      </dgm:t>
    </dgm:pt>
    <dgm:pt modelId="{863BEB06-E9F5-430C-9394-ABAAF30D45BB}" type="sibTrans" cxnId="{57238123-F567-45B5-90A9-35ED34EDC15A}">
      <dgm:prSet/>
      <dgm:spPr/>
      <dgm:t>
        <a:bodyPr/>
        <a:lstStyle/>
        <a:p>
          <a:endParaRPr lang="en-GB"/>
        </a:p>
      </dgm:t>
    </dgm:pt>
    <dgm:pt modelId="{D3B15B0B-20E6-4579-92A5-C294C39A2F4D}">
      <dgm:prSet/>
      <dgm:spPr>
        <a:solidFill>
          <a:schemeClr val="accent6">
            <a:lumMod val="75000"/>
          </a:schemeClr>
        </a:solidFill>
        <a:ln>
          <a:solidFill>
            <a:schemeClr val="accent6">
              <a:lumMod val="75000"/>
            </a:schemeClr>
          </a:solidFill>
        </a:ln>
      </dgm:spPr>
      <dgm:t>
        <a:bodyPr/>
        <a:lstStyle/>
        <a:p>
          <a:r>
            <a:rPr lang="en-GB" dirty="0"/>
            <a:t>Overseas  staying visitors	</a:t>
          </a:r>
          <a:r>
            <a:rPr lang="en-GB" b="0" i="0" u="none" dirty="0"/>
            <a:t>£3,008,000</a:t>
          </a:r>
          <a:endParaRPr lang="en-GB" dirty="0"/>
        </a:p>
      </dgm:t>
    </dgm:pt>
    <dgm:pt modelId="{7FB3B458-5EE7-48E7-80D1-6C14A12BEBAB}" type="parTrans" cxnId="{1B10A241-FB13-440B-BEAC-874D6D51104A}">
      <dgm:prSet/>
      <dgm:spPr/>
      <dgm:t>
        <a:bodyPr/>
        <a:lstStyle/>
        <a:p>
          <a:endParaRPr lang="en-GB"/>
        </a:p>
      </dgm:t>
    </dgm:pt>
    <dgm:pt modelId="{C53037B6-994A-45ED-AC7F-C673966BCCD0}" type="sibTrans" cxnId="{1B10A241-FB13-440B-BEAC-874D6D51104A}">
      <dgm:prSet/>
      <dgm:spPr/>
      <dgm:t>
        <a:bodyPr/>
        <a:lstStyle/>
        <a:p>
          <a:endParaRPr lang="en-GB"/>
        </a:p>
      </dgm:t>
    </dgm:pt>
    <dgm:pt modelId="{0A58E1C3-8043-4D06-B3F0-EB607E01CEA3}">
      <dgm:prSet/>
      <dgm:spPr>
        <a:solidFill>
          <a:schemeClr val="accent6">
            <a:lumMod val="75000"/>
          </a:schemeClr>
        </a:solidFill>
        <a:ln>
          <a:solidFill>
            <a:schemeClr val="accent6">
              <a:lumMod val="75000"/>
            </a:schemeClr>
          </a:solidFill>
        </a:ln>
      </dgm:spPr>
      <dgm:t>
        <a:bodyPr/>
        <a:lstStyle/>
        <a:p>
          <a:r>
            <a:rPr lang="en-GB" dirty="0"/>
            <a:t>Travel</a:t>
          </a:r>
        </a:p>
      </dgm:t>
    </dgm:pt>
    <dgm:pt modelId="{F8E346B3-22D0-4A6D-9128-EEB20C277D31}" type="parTrans" cxnId="{6AA169EF-FA6F-49E6-9A45-F313910F2AC7}">
      <dgm:prSet/>
      <dgm:spPr/>
      <dgm:t>
        <a:bodyPr/>
        <a:lstStyle/>
        <a:p>
          <a:endParaRPr lang="en-GB"/>
        </a:p>
      </dgm:t>
    </dgm:pt>
    <dgm:pt modelId="{FDFEF38D-497D-47FC-8214-77E1F81CD984}" type="sibTrans" cxnId="{6AA169EF-FA6F-49E6-9A45-F313910F2AC7}">
      <dgm:prSet/>
      <dgm:spPr/>
      <dgm:t>
        <a:bodyPr/>
        <a:lstStyle/>
        <a:p>
          <a:endParaRPr lang="en-GB"/>
        </a:p>
      </dgm:t>
    </dgm:pt>
    <dgm:pt modelId="{03FEE947-7337-4B4E-847B-20B1B0FCD86C}">
      <dgm:prSet/>
      <dgm:spPr>
        <a:solidFill>
          <a:schemeClr val="accent6">
            <a:lumMod val="75000"/>
          </a:schemeClr>
        </a:solidFill>
        <a:ln>
          <a:solidFill>
            <a:schemeClr val="accent6">
              <a:lumMod val="75000"/>
            </a:schemeClr>
          </a:solidFill>
        </a:ln>
      </dgm:spPr>
      <dgm:t>
        <a:bodyPr/>
        <a:lstStyle/>
        <a:p>
          <a:r>
            <a:rPr lang="en-GB" dirty="0"/>
            <a:t>UK staying visitors 		</a:t>
          </a:r>
          <a:r>
            <a:rPr lang="en-GB" b="0" i="0" u="none" dirty="0"/>
            <a:t>£134,475,000</a:t>
          </a:r>
          <a:endParaRPr lang="en-GB" dirty="0"/>
        </a:p>
      </dgm:t>
    </dgm:pt>
    <dgm:pt modelId="{B07E139A-76F4-488A-BCAD-B10CB7B131F0}" type="parTrans" cxnId="{429184A8-54D4-4624-A112-814460BD65AC}">
      <dgm:prSet/>
      <dgm:spPr/>
      <dgm:t>
        <a:bodyPr/>
        <a:lstStyle/>
        <a:p>
          <a:endParaRPr lang="en-GB"/>
        </a:p>
      </dgm:t>
    </dgm:pt>
    <dgm:pt modelId="{C5951B2D-7FDB-4FB8-8EB6-C9D72428DB1C}" type="sibTrans" cxnId="{429184A8-54D4-4624-A112-814460BD65AC}">
      <dgm:prSet/>
      <dgm:spPr/>
      <dgm:t>
        <a:bodyPr/>
        <a:lstStyle/>
        <a:p>
          <a:endParaRPr lang="en-GB"/>
        </a:p>
      </dgm:t>
    </dgm:pt>
    <dgm:pt modelId="{52A68E9E-758A-4664-A17C-F003B12BD1A9}">
      <dgm:prSet/>
      <dgm:spPr>
        <a:solidFill>
          <a:schemeClr val="accent6">
            <a:lumMod val="75000"/>
          </a:schemeClr>
        </a:solidFill>
        <a:ln>
          <a:solidFill>
            <a:schemeClr val="accent6">
              <a:lumMod val="75000"/>
            </a:schemeClr>
          </a:solidFill>
        </a:ln>
      </dgm:spPr>
      <dgm:t>
        <a:bodyPr/>
        <a:lstStyle/>
        <a:p>
          <a:r>
            <a:rPr lang="en-GB" dirty="0"/>
            <a:t>Overseas  staying visitors	</a:t>
          </a:r>
          <a:r>
            <a:rPr lang="en-GB" b="0" i="0" u="none" dirty="0"/>
            <a:t>£3,661,000</a:t>
          </a:r>
          <a:endParaRPr lang="en-GB" dirty="0"/>
        </a:p>
      </dgm:t>
    </dgm:pt>
    <dgm:pt modelId="{935DD292-F358-4DF1-B994-8ECF3085A515}" type="parTrans" cxnId="{10145A83-6712-4549-8243-FC8B0172BEB3}">
      <dgm:prSet/>
      <dgm:spPr/>
      <dgm:t>
        <a:bodyPr/>
        <a:lstStyle/>
        <a:p>
          <a:endParaRPr lang="en-GB"/>
        </a:p>
      </dgm:t>
    </dgm:pt>
    <dgm:pt modelId="{CB364358-79DF-462B-BC69-FC159FCD9AF1}" type="sibTrans" cxnId="{10145A83-6712-4549-8243-FC8B0172BEB3}">
      <dgm:prSet/>
      <dgm:spPr/>
      <dgm:t>
        <a:bodyPr/>
        <a:lstStyle/>
        <a:p>
          <a:endParaRPr lang="en-GB"/>
        </a:p>
      </dgm:t>
    </dgm:pt>
    <dgm:pt modelId="{AEE6CCC4-5DB8-466A-A8BE-1F554E6B7DF0}">
      <dgm:prSet phldrT="[Text]"/>
      <dgm:spPr>
        <a:solidFill>
          <a:schemeClr val="accent6">
            <a:lumMod val="75000"/>
          </a:schemeClr>
        </a:solidFill>
        <a:ln>
          <a:solidFill>
            <a:schemeClr val="accent6">
              <a:lumMod val="75000"/>
            </a:schemeClr>
          </a:solidFill>
        </a:ln>
      </dgm:spPr>
      <dgm:t>
        <a:bodyPr/>
        <a:lstStyle/>
        <a:p>
          <a:r>
            <a:rPr lang="en-GB" dirty="0"/>
            <a:t>Day visitors			</a:t>
          </a:r>
          <a:r>
            <a:rPr lang="en-GB" b="0" i="0" u="none" dirty="0"/>
            <a:t>£276,887,000</a:t>
          </a:r>
          <a:endParaRPr lang="en-GB" dirty="0"/>
        </a:p>
      </dgm:t>
    </dgm:pt>
    <dgm:pt modelId="{B895B311-5C22-474C-B04A-8240C34F37A5}" type="parTrans" cxnId="{C8529B77-95B0-4643-B92B-D096FD458B0A}">
      <dgm:prSet/>
      <dgm:spPr/>
      <dgm:t>
        <a:bodyPr/>
        <a:lstStyle/>
        <a:p>
          <a:endParaRPr lang="en-GB"/>
        </a:p>
      </dgm:t>
    </dgm:pt>
    <dgm:pt modelId="{2F9CA9DC-8A28-42E9-96CB-28C87BFCECDA}" type="sibTrans" cxnId="{C8529B77-95B0-4643-B92B-D096FD458B0A}">
      <dgm:prSet/>
      <dgm:spPr/>
      <dgm:t>
        <a:bodyPr/>
        <a:lstStyle/>
        <a:p>
          <a:endParaRPr lang="en-GB"/>
        </a:p>
      </dgm:t>
    </dgm:pt>
    <dgm:pt modelId="{E2FB2116-AD4F-41C7-8B37-51A7E78A41C6}">
      <dgm:prSet phldrT="[Text]"/>
      <dgm:spPr>
        <a:solidFill>
          <a:schemeClr val="accent6">
            <a:lumMod val="75000"/>
          </a:schemeClr>
        </a:solidFill>
        <a:ln>
          <a:solidFill>
            <a:schemeClr val="accent6">
              <a:lumMod val="75000"/>
            </a:schemeClr>
          </a:solidFill>
        </a:ln>
      </dgm:spPr>
      <dgm:t>
        <a:bodyPr/>
        <a:lstStyle/>
        <a:p>
          <a:r>
            <a:rPr lang="en-GB" dirty="0"/>
            <a:t>Day visitors			</a:t>
          </a:r>
          <a:r>
            <a:rPr lang="en-GB" b="0" i="0" u="none" dirty="0"/>
            <a:t>£381,577,000</a:t>
          </a:r>
          <a:endParaRPr lang="en-GB" dirty="0"/>
        </a:p>
      </dgm:t>
    </dgm:pt>
    <dgm:pt modelId="{F1877CE3-57FB-42AB-96AF-E3704425CB76}" type="parTrans" cxnId="{B940DCC8-9244-4DD1-8F79-3847E15D6785}">
      <dgm:prSet/>
      <dgm:spPr/>
      <dgm:t>
        <a:bodyPr/>
        <a:lstStyle/>
        <a:p>
          <a:endParaRPr lang="en-GB"/>
        </a:p>
      </dgm:t>
    </dgm:pt>
    <dgm:pt modelId="{E493DAE8-EDF9-4F30-ABE4-40D139E50459}" type="sibTrans" cxnId="{B940DCC8-9244-4DD1-8F79-3847E15D6785}">
      <dgm:prSet/>
      <dgm:spPr/>
      <dgm:t>
        <a:bodyPr/>
        <a:lstStyle/>
        <a:p>
          <a:endParaRPr lang="en-GB"/>
        </a:p>
      </dgm:t>
    </dgm:pt>
    <dgm:pt modelId="{5A80173F-AA72-4535-8EE3-26CF1CD14057}">
      <dgm:prSet/>
      <dgm:spPr>
        <a:solidFill>
          <a:schemeClr val="accent6">
            <a:lumMod val="75000"/>
          </a:schemeClr>
        </a:solidFill>
        <a:ln>
          <a:solidFill>
            <a:schemeClr val="accent6">
              <a:lumMod val="75000"/>
            </a:schemeClr>
          </a:solidFill>
        </a:ln>
      </dgm:spPr>
      <dgm:t>
        <a:bodyPr/>
        <a:lstStyle/>
        <a:p>
          <a:r>
            <a:rPr lang="en-GB" dirty="0"/>
            <a:t>Day visitors			</a:t>
          </a:r>
          <a:r>
            <a:rPr lang="en-GB" b="0" i="0" u="none" dirty="0"/>
            <a:t>£69,448,000</a:t>
          </a:r>
          <a:endParaRPr lang="en-GB" dirty="0"/>
        </a:p>
      </dgm:t>
    </dgm:pt>
    <dgm:pt modelId="{B868A52F-8384-417F-B2F2-C638964E9B27}" type="parTrans" cxnId="{E63F3010-D17D-4372-8DAC-57A9DDDD4EC3}">
      <dgm:prSet/>
      <dgm:spPr/>
      <dgm:t>
        <a:bodyPr/>
        <a:lstStyle/>
        <a:p>
          <a:endParaRPr lang="en-GB"/>
        </a:p>
      </dgm:t>
    </dgm:pt>
    <dgm:pt modelId="{87FEBFF2-A71F-4423-96A4-8618167F6F84}" type="sibTrans" cxnId="{E63F3010-D17D-4372-8DAC-57A9DDDD4EC3}">
      <dgm:prSet/>
      <dgm:spPr/>
      <dgm:t>
        <a:bodyPr/>
        <a:lstStyle/>
        <a:p>
          <a:endParaRPr lang="en-GB"/>
        </a:p>
      </dgm:t>
    </dgm:pt>
    <dgm:pt modelId="{A5B9952D-B62B-4316-967D-E37FCBA9DE12}">
      <dgm:prSet/>
      <dgm:spPr>
        <a:solidFill>
          <a:schemeClr val="accent6">
            <a:lumMod val="75000"/>
          </a:schemeClr>
        </a:solidFill>
        <a:ln>
          <a:solidFill>
            <a:schemeClr val="accent6">
              <a:lumMod val="75000"/>
            </a:schemeClr>
          </a:solidFill>
        </a:ln>
      </dgm:spPr>
      <dgm:t>
        <a:bodyPr/>
        <a:lstStyle/>
        <a:p>
          <a:r>
            <a:rPr lang="en-GB" dirty="0"/>
            <a:t>Day visitors			</a:t>
          </a:r>
          <a:r>
            <a:rPr lang="en-GB" b="0" i="0" u="none" dirty="0"/>
            <a:t>£100,302,000</a:t>
          </a:r>
          <a:endParaRPr lang="en-GB" dirty="0"/>
        </a:p>
      </dgm:t>
    </dgm:pt>
    <dgm:pt modelId="{36A242C7-DF7C-468D-9C79-253D2F85D1E4}" type="parTrans" cxnId="{F99E638E-CE34-4F02-A272-9551A362843E}">
      <dgm:prSet/>
      <dgm:spPr/>
      <dgm:t>
        <a:bodyPr/>
        <a:lstStyle/>
        <a:p>
          <a:endParaRPr lang="en-GB"/>
        </a:p>
      </dgm:t>
    </dgm:pt>
    <dgm:pt modelId="{6050CB09-0372-41E8-A933-7B4768BCA977}" type="sibTrans" cxnId="{F99E638E-CE34-4F02-A272-9551A362843E}">
      <dgm:prSet/>
      <dgm:spPr/>
      <dgm:t>
        <a:bodyPr/>
        <a:lstStyle/>
        <a:p>
          <a:endParaRPr lang="en-GB"/>
        </a:p>
      </dgm:t>
    </dgm:pt>
    <dgm:pt modelId="{81BB0D8E-902C-4B4C-B2AC-DCFE9F45337C}" type="pres">
      <dgm:prSet presAssocID="{E2756A20-75BB-43F3-BD97-CF83DC2B1591}" presName="linear" presStyleCnt="0">
        <dgm:presLayoutVars>
          <dgm:dir/>
          <dgm:resizeHandles val="exact"/>
        </dgm:presLayoutVars>
      </dgm:prSet>
      <dgm:spPr/>
    </dgm:pt>
    <dgm:pt modelId="{DE6D9B3E-9232-48B9-B155-F127DD388DD0}" type="pres">
      <dgm:prSet presAssocID="{FF9BA5F7-03F0-4E5D-B18A-DB63EDE739A8}" presName="comp" presStyleCnt="0"/>
      <dgm:spPr/>
    </dgm:pt>
    <dgm:pt modelId="{54CBCDAF-85DE-4476-8DB2-2FD23D0204A1}" type="pres">
      <dgm:prSet presAssocID="{FF9BA5F7-03F0-4E5D-B18A-DB63EDE739A8}" presName="box" presStyleLbl="node1" presStyleIdx="0" presStyleCnt="5"/>
      <dgm:spPr/>
    </dgm:pt>
    <dgm:pt modelId="{07135594-93CB-4EFA-A35C-4C650CB7FD38}" type="pres">
      <dgm:prSet presAssocID="{FF9BA5F7-03F0-4E5D-B18A-DB63EDE739A8}" presName="img" presStyleLbl="fgImgPlace1" presStyleIdx="0" presStyleCnt="5"/>
      <dgm:spPr>
        <a:blipFill rotWithShape="1">
          <a:blip xmlns:r="http://schemas.openxmlformats.org/officeDocument/2006/relationships" r:embed="rId1"/>
          <a:stretch>
            <a:fillRect/>
          </a:stretch>
        </a:blipFill>
      </dgm:spPr>
    </dgm:pt>
    <dgm:pt modelId="{725BAA8B-762E-4F87-BC91-D4CCB38DA105}" type="pres">
      <dgm:prSet presAssocID="{FF9BA5F7-03F0-4E5D-B18A-DB63EDE739A8}" presName="text" presStyleLbl="node1" presStyleIdx="0" presStyleCnt="5">
        <dgm:presLayoutVars>
          <dgm:bulletEnabled val="1"/>
        </dgm:presLayoutVars>
      </dgm:prSet>
      <dgm:spPr/>
    </dgm:pt>
    <dgm:pt modelId="{2DF94386-81DA-4650-AF6F-D9B6D68C58AA}" type="pres">
      <dgm:prSet presAssocID="{AA1EA02A-8BDF-41D6-B432-14A6962E5088}" presName="spacer" presStyleCnt="0"/>
      <dgm:spPr/>
    </dgm:pt>
    <dgm:pt modelId="{44DDC73B-AAF4-4E80-A36D-519D4D71C67C}" type="pres">
      <dgm:prSet presAssocID="{92AC7E8E-FE18-4BFE-9C49-AF059B947B17}" presName="comp" presStyleCnt="0"/>
      <dgm:spPr/>
    </dgm:pt>
    <dgm:pt modelId="{A21B2D68-1916-449F-B3F9-9C71363EFC9A}" type="pres">
      <dgm:prSet presAssocID="{92AC7E8E-FE18-4BFE-9C49-AF059B947B17}" presName="box" presStyleLbl="node1" presStyleIdx="1" presStyleCnt="5"/>
      <dgm:spPr/>
    </dgm:pt>
    <dgm:pt modelId="{67E5A9FF-6D57-4C71-B22F-E89DA984D429}" type="pres">
      <dgm:prSet presAssocID="{92AC7E8E-FE18-4BFE-9C49-AF059B947B17}" presName="img" presStyleLbl="fgImgPlace1" presStyleIdx="1" presStyleCnt="5"/>
      <dgm:spPr>
        <a:blipFill rotWithShape="1">
          <a:blip xmlns:r="http://schemas.openxmlformats.org/officeDocument/2006/relationships" r:embed="rId2"/>
          <a:stretch>
            <a:fillRect/>
          </a:stretch>
        </a:blipFill>
      </dgm:spPr>
    </dgm:pt>
    <dgm:pt modelId="{01E2BF79-A6D7-4E7F-8164-60ED1A27109C}" type="pres">
      <dgm:prSet presAssocID="{92AC7E8E-FE18-4BFE-9C49-AF059B947B17}" presName="text" presStyleLbl="node1" presStyleIdx="1" presStyleCnt="5">
        <dgm:presLayoutVars>
          <dgm:bulletEnabled val="1"/>
        </dgm:presLayoutVars>
      </dgm:prSet>
      <dgm:spPr/>
    </dgm:pt>
    <dgm:pt modelId="{90E1790E-7B0E-4AC0-B991-B51F5ED2C1E5}" type="pres">
      <dgm:prSet presAssocID="{3C93B4C8-3DD6-4F76-AA34-DB900A516852}" presName="spacer" presStyleCnt="0"/>
      <dgm:spPr/>
    </dgm:pt>
    <dgm:pt modelId="{945A2000-7559-476D-923E-DC54EA743FFD}" type="pres">
      <dgm:prSet presAssocID="{52852C69-A92A-426A-9A76-5BD2D6000253}" presName="comp" presStyleCnt="0"/>
      <dgm:spPr/>
    </dgm:pt>
    <dgm:pt modelId="{EC01044B-3725-4505-9883-69AC7B66A4A1}" type="pres">
      <dgm:prSet presAssocID="{52852C69-A92A-426A-9A76-5BD2D6000253}" presName="box" presStyleLbl="node1" presStyleIdx="2" presStyleCnt="5"/>
      <dgm:spPr/>
    </dgm:pt>
    <dgm:pt modelId="{BE481B0E-BE93-41F3-AF47-51C9D354C9DD}" type="pres">
      <dgm:prSet presAssocID="{52852C69-A92A-426A-9A76-5BD2D6000253}" presName="img" presStyleLbl="fgImgPlace1" presStyleIdx="2" presStyleCnt="5"/>
      <dgm:spPr>
        <a:blipFill rotWithShape="1">
          <a:blip xmlns:r="http://schemas.openxmlformats.org/officeDocument/2006/relationships" r:embed="rId3"/>
          <a:stretch>
            <a:fillRect/>
          </a:stretch>
        </a:blipFill>
      </dgm:spPr>
    </dgm:pt>
    <dgm:pt modelId="{DD4D969C-D6C1-4A3C-B145-A6ADFF806CA2}" type="pres">
      <dgm:prSet presAssocID="{52852C69-A92A-426A-9A76-5BD2D6000253}" presName="text" presStyleLbl="node1" presStyleIdx="2" presStyleCnt="5">
        <dgm:presLayoutVars>
          <dgm:bulletEnabled val="1"/>
        </dgm:presLayoutVars>
      </dgm:prSet>
      <dgm:spPr/>
    </dgm:pt>
    <dgm:pt modelId="{0FC5F50E-34CA-4F6D-8EA5-BB7FEFAF973D}" type="pres">
      <dgm:prSet presAssocID="{D0EF8065-0784-4108-8732-C645597E9DC7}" presName="spacer" presStyleCnt="0"/>
      <dgm:spPr/>
    </dgm:pt>
    <dgm:pt modelId="{A5AA5621-765A-464E-8AFC-E57CD8939B99}" type="pres">
      <dgm:prSet presAssocID="{BEB0E4BC-2D3D-41EF-A180-DF89DB15CB55}" presName="comp" presStyleCnt="0"/>
      <dgm:spPr/>
    </dgm:pt>
    <dgm:pt modelId="{830A7FA2-A456-493B-8FA4-5D4167BB24C2}" type="pres">
      <dgm:prSet presAssocID="{BEB0E4BC-2D3D-41EF-A180-DF89DB15CB55}" presName="box" presStyleLbl="node1" presStyleIdx="3" presStyleCnt="5"/>
      <dgm:spPr/>
    </dgm:pt>
    <dgm:pt modelId="{41D7557A-3834-4E3C-A1F2-CE4D259E3BE9}" type="pres">
      <dgm:prSet presAssocID="{BEB0E4BC-2D3D-41EF-A180-DF89DB15CB55}" presName="img" presStyleLbl="fgImgPlace1" presStyleIdx="3" presStyleCnt="5"/>
      <dgm:spPr>
        <a:blipFill rotWithShape="1">
          <a:blip xmlns:r="http://schemas.openxmlformats.org/officeDocument/2006/relationships" r:embed="rId4"/>
          <a:stretch>
            <a:fillRect/>
          </a:stretch>
        </a:blipFill>
      </dgm:spPr>
    </dgm:pt>
    <dgm:pt modelId="{02995753-B3BC-47C0-8B3B-0691A0D9EE9D}" type="pres">
      <dgm:prSet presAssocID="{BEB0E4BC-2D3D-41EF-A180-DF89DB15CB55}" presName="text" presStyleLbl="node1" presStyleIdx="3" presStyleCnt="5">
        <dgm:presLayoutVars>
          <dgm:bulletEnabled val="1"/>
        </dgm:presLayoutVars>
      </dgm:prSet>
      <dgm:spPr/>
    </dgm:pt>
    <dgm:pt modelId="{B80DFBB9-6F78-4596-B7BB-9029C2D07F93}" type="pres">
      <dgm:prSet presAssocID="{396F7466-A8E1-4C15-B217-2C6F14F2785F}" presName="spacer" presStyleCnt="0"/>
      <dgm:spPr/>
    </dgm:pt>
    <dgm:pt modelId="{CAC60B93-90B4-4755-9B13-54AF53464D6E}" type="pres">
      <dgm:prSet presAssocID="{0A58E1C3-8043-4D06-B3F0-EB607E01CEA3}" presName="comp" presStyleCnt="0"/>
      <dgm:spPr/>
    </dgm:pt>
    <dgm:pt modelId="{463E5C89-85EF-40C2-AA58-6F1684FF4100}" type="pres">
      <dgm:prSet presAssocID="{0A58E1C3-8043-4D06-B3F0-EB607E01CEA3}" presName="box" presStyleLbl="node1" presStyleIdx="4" presStyleCnt="5"/>
      <dgm:spPr/>
    </dgm:pt>
    <dgm:pt modelId="{FE3E9036-0BA5-497B-B850-5E7CA2C560F9}" type="pres">
      <dgm:prSet presAssocID="{0A58E1C3-8043-4D06-B3F0-EB607E01CEA3}" presName="img" presStyleLbl="fgImgPlace1" presStyleIdx="4" presStyleCnt="5"/>
      <dgm:spPr>
        <a:blipFill rotWithShape="1">
          <a:blip xmlns:r="http://schemas.openxmlformats.org/officeDocument/2006/relationships" r:embed="rId5"/>
          <a:stretch>
            <a:fillRect/>
          </a:stretch>
        </a:blipFill>
      </dgm:spPr>
    </dgm:pt>
    <dgm:pt modelId="{68A22402-7CD0-42BB-9A4C-10E4888C8F19}" type="pres">
      <dgm:prSet presAssocID="{0A58E1C3-8043-4D06-B3F0-EB607E01CEA3}" presName="text" presStyleLbl="node1" presStyleIdx="4" presStyleCnt="5">
        <dgm:presLayoutVars>
          <dgm:bulletEnabled val="1"/>
        </dgm:presLayoutVars>
      </dgm:prSet>
      <dgm:spPr/>
    </dgm:pt>
  </dgm:ptLst>
  <dgm:cxnLst>
    <dgm:cxn modelId="{70F28E00-91C5-4B5A-A06E-6262C764302C}" type="presOf" srcId="{52852C69-A92A-426A-9A76-5BD2D6000253}" destId="{DD4D969C-D6C1-4A3C-B145-A6ADFF806CA2}" srcOrd="1" destOrd="0" presId="urn:microsoft.com/office/officeart/2005/8/layout/vList4"/>
    <dgm:cxn modelId="{616FF805-D447-4D26-8AD6-98FA9574BC51}" type="presOf" srcId="{52A68E9E-758A-4664-A17C-F003B12BD1A9}" destId="{68A22402-7CD0-42BB-9A4C-10E4888C8F19}" srcOrd="1" destOrd="2" presId="urn:microsoft.com/office/officeart/2005/8/layout/vList4"/>
    <dgm:cxn modelId="{711A730F-33BB-4417-B11C-DABD441DB4B2}" type="presOf" srcId="{52A68E9E-758A-4664-A17C-F003B12BD1A9}" destId="{463E5C89-85EF-40C2-AA58-6F1684FF4100}" srcOrd="0" destOrd="2" presId="urn:microsoft.com/office/officeart/2005/8/layout/vList4"/>
    <dgm:cxn modelId="{E63F3010-D17D-4372-8DAC-57A9DDDD4EC3}" srcId="{BEB0E4BC-2D3D-41EF-A180-DF89DB15CB55}" destId="{5A80173F-AA72-4535-8EE3-26CF1CD14057}" srcOrd="2" destOrd="0" parTransId="{B868A52F-8384-417F-B2F2-C638964E9B27}" sibTransId="{87FEBFF2-A71F-4423-96A4-8618167F6F84}"/>
    <dgm:cxn modelId="{21048E18-C08D-4707-8FB1-59504E353656}" type="presOf" srcId="{94525BBE-D395-4186-8B8D-AC43FA0A5775}" destId="{A21B2D68-1916-449F-B3F9-9C71363EFC9A}" srcOrd="0" destOrd="1" presId="urn:microsoft.com/office/officeart/2005/8/layout/vList4"/>
    <dgm:cxn modelId="{E5E9D518-35D1-424A-973F-1371ABA682FF}" type="presOf" srcId="{03FEE947-7337-4B4E-847B-20B1B0FCD86C}" destId="{68A22402-7CD0-42BB-9A4C-10E4888C8F19}" srcOrd="1" destOrd="1" presId="urn:microsoft.com/office/officeart/2005/8/layout/vList4"/>
    <dgm:cxn modelId="{935D591B-C7BC-49FC-A1A4-641C32075EFF}" srcId="{E2756A20-75BB-43F3-BD97-CF83DC2B1591}" destId="{52852C69-A92A-426A-9A76-5BD2D6000253}" srcOrd="2" destOrd="0" parTransId="{EA5FE6BF-9CD4-486B-B88B-C575A2EB35AD}" sibTransId="{D0EF8065-0784-4108-8732-C645597E9DC7}"/>
    <dgm:cxn modelId="{728A881F-13FF-4D98-A5BD-AA401D246B3E}" type="presOf" srcId="{BEB0E4BC-2D3D-41EF-A180-DF89DB15CB55}" destId="{830A7FA2-A456-493B-8FA4-5D4167BB24C2}" srcOrd="0" destOrd="0" presId="urn:microsoft.com/office/officeart/2005/8/layout/vList4"/>
    <dgm:cxn modelId="{57238123-F567-45B5-90A9-35ED34EDC15A}" srcId="{BEB0E4BC-2D3D-41EF-A180-DF89DB15CB55}" destId="{4BB18214-6A13-48FF-AD22-A0840E35B631}" srcOrd="0" destOrd="0" parTransId="{7A1E00C9-CA9C-4D1D-9432-8794AA536E2B}" sibTransId="{863BEB06-E9F5-430C-9394-ABAAF30D45BB}"/>
    <dgm:cxn modelId="{4A75CC28-B814-47F7-9CE9-33C1B8BDEBDD}" type="presOf" srcId="{AEE6CCC4-5DB8-466A-A8BE-1F554E6B7DF0}" destId="{01E2BF79-A6D7-4E7F-8164-60ED1A27109C}" srcOrd="1" destOrd="3" presId="urn:microsoft.com/office/officeart/2005/8/layout/vList4"/>
    <dgm:cxn modelId="{6EBA492A-AF2F-410B-9016-2D397D85AF33}" type="presOf" srcId="{0A58E1C3-8043-4D06-B3F0-EB607E01CEA3}" destId="{463E5C89-85EF-40C2-AA58-6F1684FF4100}" srcOrd="0" destOrd="0" presId="urn:microsoft.com/office/officeart/2005/8/layout/vList4"/>
    <dgm:cxn modelId="{39134435-18FA-4E0F-B5A4-FAEC2424DFA8}" type="presOf" srcId="{9F1B9E42-74FF-4C8B-93AA-67E8379C4BB8}" destId="{DD4D969C-D6C1-4A3C-B145-A6ADFF806CA2}" srcOrd="1" destOrd="1" presId="urn:microsoft.com/office/officeart/2005/8/layout/vList4"/>
    <dgm:cxn modelId="{E45A0638-2DDE-44DC-A8C3-9D9820A0EB50}" srcId="{FF9BA5F7-03F0-4E5D-B18A-DB63EDE739A8}" destId="{C0A94DBB-217D-4142-9956-C9EAFB338430}" srcOrd="1" destOrd="0" parTransId="{05587F60-2F1F-44D8-A4A3-C7686BDEE541}" sibTransId="{73269638-E285-44B2-9D2C-5D95903C813E}"/>
    <dgm:cxn modelId="{7FF14E3D-E0A8-4DCF-965F-6F586140F105}" type="presOf" srcId="{E2FB2116-AD4F-41C7-8B37-51A7E78A41C6}" destId="{EC01044B-3725-4505-9883-69AC7B66A4A1}" srcOrd="0" destOrd="3" presId="urn:microsoft.com/office/officeart/2005/8/layout/vList4"/>
    <dgm:cxn modelId="{9ADFA93D-09A8-492F-8A44-535C827858D4}" type="presOf" srcId="{664621DA-54CE-44A5-90F5-39A0A8D86CCC}" destId="{EC01044B-3725-4505-9883-69AC7B66A4A1}" srcOrd="0" destOrd="2" presId="urn:microsoft.com/office/officeart/2005/8/layout/vList4"/>
    <dgm:cxn modelId="{F3298061-9669-4DA0-8E90-21E33D9CD5F1}" type="presOf" srcId="{92AC7E8E-FE18-4BFE-9C49-AF059B947B17}" destId="{A21B2D68-1916-449F-B3F9-9C71363EFC9A}" srcOrd="0" destOrd="0" presId="urn:microsoft.com/office/officeart/2005/8/layout/vList4"/>
    <dgm:cxn modelId="{1B10A241-FB13-440B-BEAC-874D6D51104A}" srcId="{BEB0E4BC-2D3D-41EF-A180-DF89DB15CB55}" destId="{D3B15B0B-20E6-4579-92A5-C294C39A2F4D}" srcOrd="1" destOrd="0" parTransId="{7FB3B458-5EE7-48E7-80D1-6C14A12BEBAB}" sibTransId="{C53037B6-994A-45ED-AC7F-C673966BCCD0}"/>
    <dgm:cxn modelId="{CD34ED41-8401-4767-A429-6F5E9B7A0D9E}" type="presOf" srcId="{92AC7E8E-FE18-4BFE-9C49-AF059B947B17}" destId="{01E2BF79-A6D7-4E7F-8164-60ED1A27109C}" srcOrd="1" destOrd="0" presId="urn:microsoft.com/office/officeart/2005/8/layout/vList4"/>
    <dgm:cxn modelId="{C0F62A46-EA50-45A9-87EB-4938BCF93CB3}" type="presOf" srcId="{0A58E1C3-8043-4D06-B3F0-EB607E01CEA3}" destId="{68A22402-7CD0-42BB-9A4C-10E4888C8F19}" srcOrd="1" destOrd="0" presId="urn:microsoft.com/office/officeart/2005/8/layout/vList4"/>
    <dgm:cxn modelId="{D0BB2E49-8365-43DC-A7C0-441871FF665E}" type="presOf" srcId="{6276EDEE-A00E-49DB-B1DD-6AE18492F4E5}" destId="{01E2BF79-A6D7-4E7F-8164-60ED1A27109C}" srcOrd="1" destOrd="2" presId="urn:microsoft.com/office/officeart/2005/8/layout/vList4"/>
    <dgm:cxn modelId="{A2FC8B4A-EC90-4E20-81CE-AB59C9CAE91B}" type="presOf" srcId="{E2FB2116-AD4F-41C7-8B37-51A7E78A41C6}" destId="{DD4D969C-D6C1-4A3C-B145-A6ADFF806CA2}" srcOrd="1" destOrd="3" presId="urn:microsoft.com/office/officeart/2005/8/layout/vList4"/>
    <dgm:cxn modelId="{6C492570-5FB8-449F-B752-9BB782549AB3}" srcId="{92AC7E8E-FE18-4BFE-9C49-AF059B947B17}" destId="{94525BBE-D395-4186-8B8D-AC43FA0A5775}" srcOrd="0" destOrd="0" parTransId="{7ADC2D1E-9234-49F7-A831-59B2D9FCF892}" sibTransId="{6558EEC1-51EE-4A85-A133-6D9F3FC0FBBE}"/>
    <dgm:cxn modelId="{5A90EE73-ACD1-43A9-AD28-4D5512939099}" type="presOf" srcId="{2E254D90-2D50-4CF5-A305-AAA097A8AA54}" destId="{725BAA8B-762E-4F87-BC91-D4CCB38DA105}" srcOrd="1" destOrd="1" presId="urn:microsoft.com/office/officeart/2005/8/layout/vList4"/>
    <dgm:cxn modelId="{2EFD0475-C68F-4ABE-99F1-E33781C13EBA}" srcId="{E2756A20-75BB-43F3-BD97-CF83DC2B1591}" destId="{92AC7E8E-FE18-4BFE-9C49-AF059B947B17}" srcOrd="1" destOrd="0" parTransId="{1E081BF9-2386-427C-BFF4-4F0626AD0397}" sibTransId="{3C93B4C8-3DD6-4F76-AA34-DB900A516852}"/>
    <dgm:cxn modelId="{C8529B77-95B0-4643-B92B-D096FD458B0A}" srcId="{92AC7E8E-FE18-4BFE-9C49-AF059B947B17}" destId="{AEE6CCC4-5DB8-466A-A8BE-1F554E6B7DF0}" srcOrd="2" destOrd="0" parTransId="{B895B311-5C22-474C-B04A-8240C34F37A5}" sibTransId="{2F9CA9DC-8A28-42E9-96CB-28C87BFCECDA}"/>
    <dgm:cxn modelId="{86FA107A-7D68-4353-9921-CCA13A1EAD41}" type="presOf" srcId="{52852C69-A92A-426A-9A76-5BD2D6000253}" destId="{EC01044B-3725-4505-9883-69AC7B66A4A1}" srcOrd="0" destOrd="0" presId="urn:microsoft.com/office/officeart/2005/8/layout/vList4"/>
    <dgm:cxn modelId="{ACB0E45A-E3F4-44CA-91BC-E990A7F7A9A2}" srcId="{92AC7E8E-FE18-4BFE-9C49-AF059B947B17}" destId="{6276EDEE-A00E-49DB-B1DD-6AE18492F4E5}" srcOrd="1" destOrd="0" parTransId="{D973792A-B284-4475-AA17-CBE4CEED6F8D}" sibTransId="{63AD8DDD-2808-4F94-9822-D56E1C026E53}"/>
    <dgm:cxn modelId="{C074F87C-30FF-4F77-AD79-8C781E5D24FD}" type="presOf" srcId="{C0A94DBB-217D-4142-9956-C9EAFB338430}" destId="{54CBCDAF-85DE-4476-8DB2-2FD23D0204A1}" srcOrd="0" destOrd="2" presId="urn:microsoft.com/office/officeart/2005/8/layout/vList4"/>
    <dgm:cxn modelId="{860CA980-B651-4497-8B1B-AEBF62527236}" type="presOf" srcId="{FF9BA5F7-03F0-4E5D-B18A-DB63EDE739A8}" destId="{725BAA8B-762E-4F87-BC91-D4CCB38DA105}" srcOrd="1" destOrd="0" presId="urn:microsoft.com/office/officeart/2005/8/layout/vList4"/>
    <dgm:cxn modelId="{10145A83-6712-4549-8243-FC8B0172BEB3}" srcId="{0A58E1C3-8043-4D06-B3F0-EB607E01CEA3}" destId="{52A68E9E-758A-4664-A17C-F003B12BD1A9}" srcOrd="1" destOrd="0" parTransId="{935DD292-F358-4DF1-B994-8ECF3085A515}" sibTransId="{CB364358-79DF-462B-BC69-FC159FCD9AF1}"/>
    <dgm:cxn modelId="{216E208B-F08C-4479-BCE5-1C781E49D4BF}" type="presOf" srcId="{BEB0E4BC-2D3D-41EF-A180-DF89DB15CB55}" destId="{02995753-B3BC-47C0-8B3B-0691A0D9EE9D}" srcOrd="1" destOrd="0" presId="urn:microsoft.com/office/officeart/2005/8/layout/vList4"/>
    <dgm:cxn modelId="{F99E638E-CE34-4F02-A272-9551A362843E}" srcId="{0A58E1C3-8043-4D06-B3F0-EB607E01CEA3}" destId="{A5B9952D-B62B-4316-967D-E37FCBA9DE12}" srcOrd="2" destOrd="0" parTransId="{36A242C7-DF7C-468D-9C79-253D2F85D1E4}" sibTransId="{6050CB09-0372-41E8-A933-7B4768BCA977}"/>
    <dgm:cxn modelId="{B7376D91-708C-4D6F-AC5C-E7AA7D718F5D}" type="presOf" srcId="{5A80173F-AA72-4535-8EE3-26CF1CD14057}" destId="{02995753-B3BC-47C0-8B3B-0691A0D9EE9D}" srcOrd="1" destOrd="3" presId="urn:microsoft.com/office/officeart/2005/8/layout/vList4"/>
    <dgm:cxn modelId="{0F048F92-845A-417F-816B-771C791ACDB5}" type="presOf" srcId="{5A80173F-AA72-4535-8EE3-26CF1CD14057}" destId="{830A7FA2-A456-493B-8FA4-5D4167BB24C2}" srcOrd="0" destOrd="3" presId="urn:microsoft.com/office/officeart/2005/8/layout/vList4"/>
    <dgm:cxn modelId="{DFA31F93-7641-4325-BABB-B511BC69E28D}" srcId="{52852C69-A92A-426A-9A76-5BD2D6000253}" destId="{9F1B9E42-74FF-4C8B-93AA-67E8379C4BB8}" srcOrd="0" destOrd="0" parTransId="{A405DBE7-A133-4F57-A458-8E38CA109C5D}" sibTransId="{A4845C0C-2F81-433B-AE0C-F113F9075BE7}"/>
    <dgm:cxn modelId="{6E285C94-90FF-4016-9AD8-E9BBC9F01D75}" srcId="{E2756A20-75BB-43F3-BD97-CF83DC2B1591}" destId="{BEB0E4BC-2D3D-41EF-A180-DF89DB15CB55}" srcOrd="3" destOrd="0" parTransId="{AFA09A4E-33B8-4C0E-A277-DA230D184FC3}" sibTransId="{396F7466-A8E1-4C15-B217-2C6F14F2785F}"/>
    <dgm:cxn modelId="{1AA24694-8B24-40B7-A462-27FA26FE9775}" type="presOf" srcId="{C0A94DBB-217D-4142-9956-C9EAFB338430}" destId="{725BAA8B-762E-4F87-BC91-D4CCB38DA105}" srcOrd="1" destOrd="2" presId="urn:microsoft.com/office/officeart/2005/8/layout/vList4"/>
    <dgm:cxn modelId="{C661A99B-191B-4A7C-8983-C9CD4A03DF45}" type="presOf" srcId="{FF9BA5F7-03F0-4E5D-B18A-DB63EDE739A8}" destId="{54CBCDAF-85DE-4476-8DB2-2FD23D0204A1}" srcOrd="0" destOrd="0" presId="urn:microsoft.com/office/officeart/2005/8/layout/vList4"/>
    <dgm:cxn modelId="{632CE59F-281E-43AD-93A0-E9B1C27C7C7D}" type="presOf" srcId="{D3B15B0B-20E6-4579-92A5-C294C39A2F4D}" destId="{02995753-B3BC-47C0-8B3B-0691A0D9EE9D}" srcOrd="1" destOrd="2" presId="urn:microsoft.com/office/officeart/2005/8/layout/vList4"/>
    <dgm:cxn modelId="{E280FCA2-B6BA-4A37-9131-F6210F842540}" type="presOf" srcId="{A5B9952D-B62B-4316-967D-E37FCBA9DE12}" destId="{463E5C89-85EF-40C2-AA58-6F1684FF4100}" srcOrd="0" destOrd="3" presId="urn:microsoft.com/office/officeart/2005/8/layout/vList4"/>
    <dgm:cxn modelId="{62762DA7-79B2-4E7A-8AE8-F8B02878CD8A}" srcId="{E2756A20-75BB-43F3-BD97-CF83DC2B1591}" destId="{FF9BA5F7-03F0-4E5D-B18A-DB63EDE739A8}" srcOrd="0" destOrd="0" parTransId="{36D60A10-2957-489B-91D8-B94BA8180927}" sibTransId="{AA1EA02A-8BDF-41D6-B432-14A6962E5088}"/>
    <dgm:cxn modelId="{16710EA8-A462-400C-B02E-0B57175ACB29}" type="presOf" srcId="{9F1B9E42-74FF-4C8B-93AA-67E8379C4BB8}" destId="{EC01044B-3725-4505-9883-69AC7B66A4A1}" srcOrd="0" destOrd="1" presId="urn:microsoft.com/office/officeart/2005/8/layout/vList4"/>
    <dgm:cxn modelId="{429184A8-54D4-4624-A112-814460BD65AC}" srcId="{0A58E1C3-8043-4D06-B3F0-EB607E01CEA3}" destId="{03FEE947-7337-4B4E-847B-20B1B0FCD86C}" srcOrd="0" destOrd="0" parTransId="{B07E139A-76F4-488A-BCAD-B10CB7B131F0}" sibTransId="{C5951B2D-7FDB-4FB8-8EB6-C9D72428DB1C}"/>
    <dgm:cxn modelId="{4D91C3AD-5E5A-4D7E-A490-75D6D18FB62C}" srcId="{52852C69-A92A-426A-9A76-5BD2D6000253}" destId="{664621DA-54CE-44A5-90F5-39A0A8D86CCC}" srcOrd="1" destOrd="0" parTransId="{B645A75F-B0F5-4525-A393-A6178A1967EE}" sibTransId="{0F2B240E-7AC3-499A-ADC9-84963F25DC83}"/>
    <dgm:cxn modelId="{1CA74FB2-76C5-48B5-81E1-0E04B9C6CA3A}" type="presOf" srcId="{D3B15B0B-20E6-4579-92A5-C294C39A2F4D}" destId="{830A7FA2-A456-493B-8FA4-5D4167BB24C2}" srcOrd="0" destOrd="2" presId="urn:microsoft.com/office/officeart/2005/8/layout/vList4"/>
    <dgm:cxn modelId="{D6C8B5BB-E6C4-461A-BD05-AD7562EA9E79}" type="presOf" srcId="{E2756A20-75BB-43F3-BD97-CF83DC2B1591}" destId="{81BB0D8E-902C-4B4C-B2AC-DCFE9F45337C}" srcOrd="0" destOrd="0" presId="urn:microsoft.com/office/officeart/2005/8/layout/vList4"/>
    <dgm:cxn modelId="{B940DCC8-9244-4DD1-8F79-3847E15D6785}" srcId="{52852C69-A92A-426A-9A76-5BD2D6000253}" destId="{E2FB2116-AD4F-41C7-8B37-51A7E78A41C6}" srcOrd="2" destOrd="0" parTransId="{F1877CE3-57FB-42AB-96AF-E3704425CB76}" sibTransId="{E493DAE8-EDF9-4F30-ABE4-40D139E50459}"/>
    <dgm:cxn modelId="{34B555C9-3AF8-40C2-A28A-B7DF636D79F9}" type="presOf" srcId="{4BB18214-6A13-48FF-AD22-A0840E35B631}" destId="{830A7FA2-A456-493B-8FA4-5D4167BB24C2}" srcOrd="0" destOrd="1" presId="urn:microsoft.com/office/officeart/2005/8/layout/vList4"/>
    <dgm:cxn modelId="{485A8CD3-945F-4EC6-B500-3ECD0EC3DB6F}" type="presOf" srcId="{2E254D90-2D50-4CF5-A305-AAA097A8AA54}" destId="{54CBCDAF-85DE-4476-8DB2-2FD23D0204A1}" srcOrd="0" destOrd="1" presId="urn:microsoft.com/office/officeart/2005/8/layout/vList4"/>
    <dgm:cxn modelId="{0A5544DA-2A2F-4D6B-9458-82D074778824}" type="presOf" srcId="{03FEE947-7337-4B4E-847B-20B1B0FCD86C}" destId="{463E5C89-85EF-40C2-AA58-6F1684FF4100}" srcOrd="0" destOrd="1" presId="urn:microsoft.com/office/officeart/2005/8/layout/vList4"/>
    <dgm:cxn modelId="{1047B3E0-B4CC-46A1-BBE8-6828159C145F}" srcId="{FF9BA5F7-03F0-4E5D-B18A-DB63EDE739A8}" destId="{2E254D90-2D50-4CF5-A305-AAA097A8AA54}" srcOrd="0" destOrd="0" parTransId="{4C3DE5D9-0724-4C0F-A134-6B270261B7CF}" sibTransId="{7ED2C459-1A82-4EA5-81D7-872049CF1B5C}"/>
    <dgm:cxn modelId="{6AA169EF-FA6F-49E6-9A45-F313910F2AC7}" srcId="{E2756A20-75BB-43F3-BD97-CF83DC2B1591}" destId="{0A58E1C3-8043-4D06-B3F0-EB607E01CEA3}" srcOrd="4" destOrd="0" parTransId="{F8E346B3-22D0-4A6D-9128-EEB20C277D31}" sibTransId="{FDFEF38D-497D-47FC-8214-77E1F81CD984}"/>
    <dgm:cxn modelId="{DE8B08F2-189A-40F1-B0A1-C4C0DFF97A96}" type="presOf" srcId="{A5B9952D-B62B-4316-967D-E37FCBA9DE12}" destId="{68A22402-7CD0-42BB-9A4C-10E4888C8F19}" srcOrd="1" destOrd="3" presId="urn:microsoft.com/office/officeart/2005/8/layout/vList4"/>
    <dgm:cxn modelId="{DCB761F6-DB3B-41B0-AFE8-ABC31B870D7D}" type="presOf" srcId="{6276EDEE-A00E-49DB-B1DD-6AE18492F4E5}" destId="{A21B2D68-1916-449F-B3F9-9C71363EFC9A}" srcOrd="0" destOrd="2" presId="urn:microsoft.com/office/officeart/2005/8/layout/vList4"/>
    <dgm:cxn modelId="{4A1FD4F8-0B92-458B-B92B-2F691599E580}" type="presOf" srcId="{4BB18214-6A13-48FF-AD22-A0840E35B631}" destId="{02995753-B3BC-47C0-8B3B-0691A0D9EE9D}" srcOrd="1" destOrd="1" presId="urn:microsoft.com/office/officeart/2005/8/layout/vList4"/>
    <dgm:cxn modelId="{BD42B3FC-E715-4F21-A922-A1FDE2A42CC6}" type="presOf" srcId="{94525BBE-D395-4186-8B8D-AC43FA0A5775}" destId="{01E2BF79-A6D7-4E7F-8164-60ED1A27109C}" srcOrd="1" destOrd="1" presId="urn:microsoft.com/office/officeart/2005/8/layout/vList4"/>
    <dgm:cxn modelId="{839E32FD-0182-4F2A-A20A-5D02ECA5A52E}" type="presOf" srcId="{AEE6CCC4-5DB8-466A-A8BE-1F554E6B7DF0}" destId="{A21B2D68-1916-449F-B3F9-9C71363EFC9A}" srcOrd="0" destOrd="3" presId="urn:microsoft.com/office/officeart/2005/8/layout/vList4"/>
    <dgm:cxn modelId="{1A0C15FE-A3AD-479E-9031-D2E9B32E9A21}" type="presOf" srcId="{664621DA-54CE-44A5-90F5-39A0A8D86CCC}" destId="{DD4D969C-D6C1-4A3C-B145-A6ADFF806CA2}" srcOrd="1" destOrd="2" presId="urn:microsoft.com/office/officeart/2005/8/layout/vList4"/>
    <dgm:cxn modelId="{CB45AAD1-64C9-4AC0-B294-22C1887E9E17}" type="presParOf" srcId="{81BB0D8E-902C-4B4C-B2AC-DCFE9F45337C}" destId="{DE6D9B3E-9232-48B9-B155-F127DD388DD0}" srcOrd="0" destOrd="0" presId="urn:microsoft.com/office/officeart/2005/8/layout/vList4"/>
    <dgm:cxn modelId="{1C145238-1AFB-465A-88BF-71A67CE46CF4}" type="presParOf" srcId="{DE6D9B3E-9232-48B9-B155-F127DD388DD0}" destId="{54CBCDAF-85DE-4476-8DB2-2FD23D0204A1}" srcOrd="0" destOrd="0" presId="urn:microsoft.com/office/officeart/2005/8/layout/vList4"/>
    <dgm:cxn modelId="{3E5B96FC-A23B-44E4-B45E-693386DE95B5}" type="presParOf" srcId="{DE6D9B3E-9232-48B9-B155-F127DD388DD0}" destId="{07135594-93CB-4EFA-A35C-4C650CB7FD38}" srcOrd="1" destOrd="0" presId="urn:microsoft.com/office/officeart/2005/8/layout/vList4"/>
    <dgm:cxn modelId="{451BC625-90FA-4D1F-9FBD-D43980D965EC}" type="presParOf" srcId="{DE6D9B3E-9232-48B9-B155-F127DD388DD0}" destId="{725BAA8B-762E-4F87-BC91-D4CCB38DA105}" srcOrd="2" destOrd="0" presId="urn:microsoft.com/office/officeart/2005/8/layout/vList4"/>
    <dgm:cxn modelId="{940AF1A9-8188-4CB5-96AF-AD2E4AD4F09B}" type="presParOf" srcId="{81BB0D8E-902C-4B4C-B2AC-DCFE9F45337C}" destId="{2DF94386-81DA-4650-AF6F-D9B6D68C58AA}" srcOrd="1" destOrd="0" presId="urn:microsoft.com/office/officeart/2005/8/layout/vList4"/>
    <dgm:cxn modelId="{E0D234B8-FC9F-4303-A973-FCA0FCF6BF21}" type="presParOf" srcId="{81BB0D8E-902C-4B4C-B2AC-DCFE9F45337C}" destId="{44DDC73B-AAF4-4E80-A36D-519D4D71C67C}" srcOrd="2" destOrd="0" presId="urn:microsoft.com/office/officeart/2005/8/layout/vList4"/>
    <dgm:cxn modelId="{20635A5D-182E-4D6B-91BA-74F7FDD783D2}" type="presParOf" srcId="{44DDC73B-AAF4-4E80-A36D-519D4D71C67C}" destId="{A21B2D68-1916-449F-B3F9-9C71363EFC9A}" srcOrd="0" destOrd="0" presId="urn:microsoft.com/office/officeart/2005/8/layout/vList4"/>
    <dgm:cxn modelId="{CEF8FC1E-DF49-4DA0-812E-6BA09917C71A}" type="presParOf" srcId="{44DDC73B-AAF4-4E80-A36D-519D4D71C67C}" destId="{67E5A9FF-6D57-4C71-B22F-E89DA984D429}" srcOrd="1" destOrd="0" presId="urn:microsoft.com/office/officeart/2005/8/layout/vList4"/>
    <dgm:cxn modelId="{297309C6-5AD4-4651-B030-0D0ADDEB5E92}" type="presParOf" srcId="{44DDC73B-AAF4-4E80-A36D-519D4D71C67C}" destId="{01E2BF79-A6D7-4E7F-8164-60ED1A27109C}" srcOrd="2" destOrd="0" presId="urn:microsoft.com/office/officeart/2005/8/layout/vList4"/>
    <dgm:cxn modelId="{6B88893B-B075-4D1D-8F0B-16194C54F462}" type="presParOf" srcId="{81BB0D8E-902C-4B4C-B2AC-DCFE9F45337C}" destId="{90E1790E-7B0E-4AC0-B991-B51F5ED2C1E5}" srcOrd="3" destOrd="0" presId="urn:microsoft.com/office/officeart/2005/8/layout/vList4"/>
    <dgm:cxn modelId="{CC9CEF1A-69AF-42C7-AC15-FFC32A7C915A}" type="presParOf" srcId="{81BB0D8E-902C-4B4C-B2AC-DCFE9F45337C}" destId="{945A2000-7559-476D-923E-DC54EA743FFD}" srcOrd="4" destOrd="0" presId="urn:microsoft.com/office/officeart/2005/8/layout/vList4"/>
    <dgm:cxn modelId="{9876FE77-65A4-47FA-921C-A3DB66C1E28E}" type="presParOf" srcId="{945A2000-7559-476D-923E-DC54EA743FFD}" destId="{EC01044B-3725-4505-9883-69AC7B66A4A1}" srcOrd="0" destOrd="0" presId="urn:microsoft.com/office/officeart/2005/8/layout/vList4"/>
    <dgm:cxn modelId="{89D0EED7-7E54-40C4-BA38-7C87447C33FD}" type="presParOf" srcId="{945A2000-7559-476D-923E-DC54EA743FFD}" destId="{BE481B0E-BE93-41F3-AF47-51C9D354C9DD}" srcOrd="1" destOrd="0" presId="urn:microsoft.com/office/officeart/2005/8/layout/vList4"/>
    <dgm:cxn modelId="{4BE85EB8-FFD8-489B-937A-3EF566B324BE}" type="presParOf" srcId="{945A2000-7559-476D-923E-DC54EA743FFD}" destId="{DD4D969C-D6C1-4A3C-B145-A6ADFF806CA2}" srcOrd="2" destOrd="0" presId="urn:microsoft.com/office/officeart/2005/8/layout/vList4"/>
    <dgm:cxn modelId="{FCBACD29-5575-41C7-B0E6-812CDB40A10E}" type="presParOf" srcId="{81BB0D8E-902C-4B4C-B2AC-DCFE9F45337C}" destId="{0FC5F50E-34CA-4F6D-8EA5-BB7FEFAF973D}" srcOrd="5" destOrd="0" presId="urn:microsoft.com/office/officeart/2005/8/layout/vList4"/>
    <dgm:cxn modelId="{FC515042-2207-4633-BA31-5DA02D82331A}" type="presParOf" srcId="{81BB0D8E-902C-4B4C-B2AC-DCFE9F45337C}" destId="{A5AA5621-765A-464E-8AFC-E57CD8939B99}" srcOrd="6" destOrd="0" presId="urn:microsoft.com/office/officeart/2005/8/layout/vList4"/>
    <dgm:cxn modelId="{00F8A0F1-C175-4C19-9E64-FC72C631745B}" type="presParOf" srcId="{A5AA5621-765A-464E-8AFC-E57CD8939B99}" destId="{830A7FA2-A456-493B-8FA4-5D4167BB24C2}" srcOrd="0" destOrd="0" presId="urn:microsoft.com/office/officeart/2005/8/layout/vList4"/>
    <dgm:cxn modelId="{F790BC24-D2C1-426E-B27E-661DCBB7013C}" type="presParOf" srcId="{A5AA5621-765A-464E-8AFC-E57CD8939B99}" destId="{41D7557A-3834-4E3C-A1F2-CE4D259E3BE9}" srcOrd="1" destOrd="0" presId="urn:microsoft.com/office/officeart/2005/8/layout/vList4"/>
    <dgm:cxn modelId="{E6410137-3A16-4106-B9B9-88DFBC16C17E}" type="presParOf" srcId="{A5AA5621-765A-464E-8AFC-E57CD8939B99}" destId="{02995753-B3BC-47C0-8B3B-0691A0D9EE9D}" srcOrd="2" destOrd="0" presId="urn:microsoft.com/office/officeart/2005/8/layout/vList4"/>
    <dgm:cxn modelId="{9F60DE0D-3D11-4456-BAB5-28A1F0A97157}" type="presParOf" srcId="{81BB0D8E-902C-4B4C-B2AC-DCFE9F45337C}" destId="{B80DFBB9-6F78-4596-B7BB-9029C2D07F93}" srcOrd="7" destOrd="0" presId="urn:microsoft.com/office/officeart/2005/8/layout/vList4"/>
    <dgm:cxn modelId="{48085FA6-BFCF-4A32-A6E0-8E8272B650CB}" type="presParOf" srcId="{81BB0D8E-902C-4B4C-B2AC-DCFE9F45337C}" destId="{CAC60B93-90B4-4755-9B13-54AF53464D6E}" srcOrd="8" destOrd="0" presId="urn:microsoft.com/office/officeart/2005/8/layout/vList4"/>
    <dgm:cxn modelId="{722D1458-34DE-4022-B710-CDCEBEE816A8}" type="presParOf" srcId="{CAC60B93-90B4-4755-9B13-54AF53464D6E}" destId="{463E5C89-85EF-40C2-AA58-6F1684FF4100}" srcOrd="0" destOrd="0" presId="urn:microsoft.com/office/officeart/2005/8/layout/vList4"/>
    <dgm:cxn modelId="{53743B37-1FEB-4895-BE17-056C1D522001}" type="presParOf" srcId="{CAC60B93-90B4-4755-9B13-54AF53464D6E}" destId="{FE3E9036-0BA5-497B-B850-5E7CA2C560F9}" srcOrd="1" destOrd="0" presId="urn:microsoft.com/office/officeart/2005/8/layout/vList4"/>
    <dgm:cxn modelId="{2A928DC6-4AFF-459F-BBBC-5B42BEBF4EE2}" type="presParOf" srcId="{CAC60B93-90B4-4755-9B13-54AF53464D6E}" destId="{68A22402-7CD0-42BB-9A4C-10E4888C8F19}"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CBCDAF-85DE-4476-8DB2-2FD23D0204A1}">
      <dsp:nvSpPr>
        <dsp:cNvPr id="0" name=""/>
        <dsp:cNvSpPr/>
      </dsp:nvSpPr>
      <dsp:spPr>
        <a:xfrm>
          <a:off x="0" y="0"/>
          <a:ext cx="7178514" cy="1044186"/>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GB" sz="1600" kern="1200" dirty="0"/>
            <a:t>Accommodation</a:t>
          </a:r>
        </a:p>
        <a:p>
          <a:pPr marL="114300" lvl="1" indent="-114300" algn="l" defTabSz="533400">
            <a:lnSpc>
              <a:spcPct val="90000"/>
            </a:lnSpc>
            <a:spcBef>
              <a:spcPct val="0"/>
            </a:spcBef>
            <a:spcAft>
              <a:spcPct val="15000"/>
            </a:spcAft>
            <a:buChar char="•"/>
          </a:pPr>
          <a:r>
            <a:rPr lang="en-GB" sz="1200" kern="1200" dirty="0"/>
            <a:t>UK staying visitors 		</a:t>
          </a:r>
          <a:r>
            <a:rPr lang="en-GB" sz="1200" b="0" i="0" u="none" kern="1200" dirty="0"/>
            <a:t>£53,113,000</a:t>
          </a:r>
          <a:endParaRPr lang="en-GB" sz="1200" kern="1200" dirty="0"/>
        </a:p>
        <a:p>
          <a:pPr marL="114300" lvl="1" indent="-114300" algn="l" defTabSz="533400">
            <a:lnSpc>
              <a:spcPct val="90000"/>
            </a:lnSpc>
            <a:spcBef>
              <a:spcPct val="0"/>
            </a:spcBef>
            <a:spcAft>
              <a:spcPct val="15000"/>
            </a:spcAft>
            <a:buChar char="•"/>
          </a:pPr>
          <a:r>
            <a:rPr lang="en-GB" sz="1200" kern="1200" dirty="0"/>
            <a:t>Overseas  staying visitors	</a:t>
          </a:r>
          <a:r>
            <a:rPr lang="en-GB" sz="1200" b="0" i="0" u="none" kern="1200" dirty="0"/>
            <a:t>£900,000</a:t>
          </a:r>
          <a:endParaRPr lang="en-GB" sz="1200" kern="1200" dirty="0"/>
        </a:p>
      </dsp:txBody>
      <dsp:txXfrm>
        <a:off x="1540121" y="0"/>
        <a:ext cx="5638392" cy="1044186"/>
      </dsp:txXfrm>
    </dsp:sp>
    <dsp:sp modelId="{07135594-93CB-4EFA-A35C-4C650CB7FD38}">
      <dsp:nvSpPr>
        <dsp:cNvPr id="0" name=""/>
        <dsp:cNvSpPr/>
      </dsp:nvSpPr>
      <dsp:spPr>
        <a:xfrm>
          <a:off x="104418" y="104418"/>
          <a:ext cx="1435702" cy="835349"/>
        </a:xfrm>
        <a:prstGeom prst="roundRect">
          <a:avLst>
            <a:gd name="adj" fmla="val 10000"/>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21B2D68-1916-449F-B3F9-9C71363EFC9A}">
      <dsp:nvSpPr>
        <dsp:cNvPr id="0" name=""/>
        <dsp:cNvSpPr/>
      </dsp:nvSpPr>
      <dsp:spPr>
        <a:xfrm>
          <a:off x="0" y="1148605"/>
          <a:ext cx="7178514" cy="1044186"/>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GB" sz="1600" kern="1200" dirty="0"/>
            <a:t>Shopping</a:t>
          </a:r>
        </a:p>
        <a:p>
          <a:pPr marL="114300" lvl="1" indent="-114300" algn="l" defTabSz="533400">
            <a:lnSpc>
              <a:spcPct val="90000"/>
            </a:lnSpc>
            <a:spcBef>
              <a:spcPct val="0"/>
            </a:spcBef>
            <a:spcAft>
              <a:spcPct val="15000"/>
            </a:spcAft>
            <a:buChar char="•"/>
          </a:pPr>
          <a:r>
            <a:rPr lang="en-GB" sz="1200" kern="1200" dirty="0"/>
            <a:t>UK staying visitors 		</a:t>
          </a:r>
          <a:r>
            <a:rPr lang="en-GB" sz="1200" b="0" i="0" u="none" kern="1200" dirty="0"/>
            <a:t>£17,753,000</a:t>
          </a:r>
          <a:endParaRPr lang="en-GB" sz="1200" kern="1200" dirty="0"/>
        </a:p>
        <a:p>
          <a:pPr marL="114300" lvl="1" indent="-114300" algn="l" defTabSz="533400">
            <a:lnSpc>
              <a:spcPct val="90000"/>
            </a:lnSpc>
            <a:spcBef>
              <a:spcPct val="0"/>
            </a:spcBef>
            <a:spcAft>
              <a:spcPct val="15000"/>
            </a:spcAft>
            <a:buChar char="•"/>
          </a:pPr>
          <a:r>
            <a:rPr lang="en-GB" sz="1200" kern="1200" dirty="0"/>
            <a:t>Overseas  staying visitors	</a:t>
          </a:r>
          <a:r>
            <a:rPr lang="en-GB" sz="1200" b="0" i="0" u="none" kern="1200" dirty="0"/>
            <a:t>£1,253,000</a:t>
          </a:r>
          <a:endParaRPr lang="en-GB" sz="1200" kern="1200" dirty="0"/>
        </a:p>
        <a:p>
          <a:pPr marL="114300" lvl="1" indent="-114300" algn="l" defTabSz="533400">
            <a:lnSpc>
              <a:spcPct val="90000"/>
            </a:lnSpc>
            <a:spcBef>
              <a:spcPct val="0"/>
            </a:spcBef>
            <a:spcAft>
              <a:spcPct val="15000"/>
            </a:spcAft>
            <a:buChar char="•"/>
          </a:pPr>
          <a:r>
            <a:rPr lang="en-GB" sz="1200" kern="1200" dirty="0"/>
            <a:t>Day visitors			</a:t>
          </a:r>
          <a:r>
            <a:rPr lang="en-GB" sz="1200" b="0" i="0" u="none" kern="1200" dirty="0"/>
            <a:t>£31,712,000</a:t>
          </a:r>
          <a:endParaRPr lang="en-GB" sz="1200" kern="1200" dirty="0"/>
        </a:p>
      </dsp:txBody>
      <dsp:txXfrm>
        <a:off x="1540121" y="1148605"/>
        <a:ext cx="5638392" cy="1044186"/>
      </dsp:txXfrm>
    </dsp:sp>
    <dsp:sp modelId="{67E5A9FF-6D57-4C71-B22F-E89DA984D429}">
      <dsp:nvSpPr>
        <dsp:cNvPr id="0" name=""/>
        <dsp:cNvSpPr/>
      </dsp:nvSpPr>
      <dsp:spPr>
        <a:xfrm>
          <a:off x="104418" y="1253023"/>
          <a:ext cx="1435702" cy="835349"/>
        </a:xfrm>
        <a:prstGeom prst="roundRect">
          <a:avLst>
            <a:gd name="adj" fmla="val 10000"/>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C01044B-3725-4505-9883-69AC7B66A4A1}">
      <dsp:nvSpPr>
        <dsp:cNvPr id="0" name=""/>
        <dsp:cNvSpPr/>
      </dsp:nvSpPr>
      <dsp:spPr>
        <a:xfrm>
          <a:off x="0" y="2297210"/>
          <a:ext cx="7178514" cy="1044186"/>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GB" sz="1600" kern="1200" dirty="0"/>
            <a:t>Food &amp; drink</a:t>
          </a:r>
        </a:p>
        <a:p>
          <a:pPr marL="114300" lvl="1" indent="-114300" algn="l" defTabSz="533400">
            <a:lnSpc>
              <a:spcPct val="90000"/>
            </a:lnSpc>
            <a:spcBef>
              <a:spcPct val="0"/>
            </a:spcBef>
            <a:spcAft>
              <a:spcPct val="15000"/>
            </a:spcAft>
            <a:buChar char="•"/>
          </a:pPr>
          <a:r>
            <a:rPr lang="en-GB" sz="1200" kern="1200" dirty="0"/>
            <a:t>UK staying visitors 		</a:t>
          </a:r>
          <a:r>
            <a:rPr lang="en-GB" sz="1200" b="0" i="0" u="none" kern="1200" dirty="0"/>
            <a:t>£32,320,000</a:t>
          </a:r>
          <a:endParaRPr lang="en-GB" sz="1200" kern="1200" dirty="0"/>
        </a:p>
        <a:p>
          <a:pPr marL="114300" lvl="1" indent="-114300" algn="l" defTabSz="533400">
            <a:lnSpc>
              <a:spcPct val="90000"/>
            </a:lnSpc>
            <a:spcBef>
              <a:spcPct val="0"/>
            </a:spcBef>
            <a:spcAft>
              <a:spcPct val="15000"/>
            </a:spcAft>
            <a:buChar char="•"/>
          </a:pPr>
          <a:r>
            <a:rPr lang="en-GB" sz="1200" kern="1200" dirty="0"/>
            <a:t>Overseas  staying visitors	</a:t>
          </a:r>
          <a:r>
            <a:rPr lang="en-GB" sz="1200" b="0" i="0" u="none" kern="1200" dirty="0"/>
            <a:t>£1,035,000</a:t>
          </a:r>
          <a:endParaRPr lang="en-GB" sz="1200" kern="1200" dirty="0"/>
        </a:p>
        <a:p>
          <a:pPr marL="114300" lvl="1" indent="-114300" algn="l" defTabSz="533400">
            <a:lnSpc>
              <a:spcPct val="90000"/>
            </a:lnSpc>
            <a:spcBef>
              <a:spcPct val="0"/>
            </a:spcBef>
            <a:spcAft>
              <a:spcPct val="15000"/>
            </a:spcAft>
            <a:buChar char="•"/>
          </a:pPr>
          <a:r>
            <a:rPr lang="en-GB" sz="1200" kern="1200" dirty="0"/>
            <a:t>Day visitors			</a:t>
          </a:r>
          <a:r>
            <a:rPr lang="en-GB" sz="1200" b="0" i="0" u="none" kern="1200" dirty="0"/>
            <a:t>£51,570,000</a:t>
          </a:r>
          <a:endParaRPr lang="en-GB" sz="1200" kern="1200" dirty="0"/>
        </a:p>
      </dsp:txBody>
      <dsp:txXfrm>
        <a:off x="1540121" y="2297210"/>
        <a:ext cx="5638392" cy="1044186"/>
      </dsp:txXfrm>
    </dsp:sp>
    <dsp:sp modelId="{BE481B0E-BE93-41F3-AF47-51C9D354C9DD}">
      <dsp:nvSpPr>
        <dsp:cNvPr id="0" name=""/>
        <dsp:cNvSpPr/>
      </dsp:nvSpPr>
      <dsp:spPr>
        <a:xfrm>
          <a:off x="104418" y="2401629"/>
          <a:ext cx="1435702" cy="835349"/>
        </a:xfrm>
        <a:prstGeom prst="roundRect">
          <a:avLst>
            <a:gd name="adj" fmla="val 10000"/>
          </a:avLst>
        </a:prstGeom>
        <a:blipFill rotWithShape="1">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30A7FA2-A456-493B-8FA4-5D4167BB24C2}">
      <dsp:nvSpPr>
        <dsp:cNvPr id="0" name=""/>
        <dsp:cNvSpPr/>
      </dsp:nvSpPr>
      <dsp:spPr>
        <a:xfrm>
          <a:off x="0" y="3445815"/>
          <a:ext cx="7178514" cy="1044186"/>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GB" sz="1600" kern="1200" dirty="0"/>
            <a:t>Attractions/entertainment</a:t>
          </a:r>
        </a:p>
        <a:p>
          <a:pPr marL="114300" lvl="1" indent="-114300" algn="l" defTabSz="533400">
            <a:lnSpc>
              <a:spcPct val="90000"/>
            </a:lnSpc>
            <a:spcBef>
              <a:spcPct val="0"/>
            </a:spcBef>
            <a:spcAft>
              <a:spcPct val="15000"/>
            </a:spcAft>
            <a:buChar char="•"/>
          </a:pPr>
          <a:r>
            <a:rPr lang="en-GB" sz="1200" kern="1200" dirty="0"/>
            <a:t>UK staying visitors 		</a:t>
          </a:r>
          <a:r>
            <a:rPr lang="en-GB" sz="1200" b="0" i="0" u="none" kern="1200" dirty="0"/>
            <a:t>£10,858,000</a:t>
          </a:r>
          <a:endParaRPr lang="en-GB" sz="1200" kern="1200" dirty="0"/>
        </a:p>
        <a:p>
          <a:pPr marL="114300" lvl="1" indent="-114300" algn="l" defTabSz="533400">
            <a:lnSpc>
              <a:spcPct val="90000"/>
            </a:lnSpc>
            <a:spcBef>
              <a:spcPct val="0"/>
            </a:spcBef>
            <a:spcAft>
              <a:spcPct val="15000"/>
            </a:spcAft>
            <a:buChar char="•"/>
          </a:pPr>
          <a:r>
            <a:rPr lang="en-GB" sz="1200" kern="1200" dirty="0"/>
            <a:t>Overseas  staying visitors	</a:t>
          </a:r>
          <a:r>
            <a:rPr lang="en-GB" sz="1200" b="0" i="0" u="none" kern="1200" dirty="0"/>
            <a:t>£310,000</a:t>
          </a:r>
          <a:endParaRPr lang="en-GB" sz="1200" kern="1200" dirty="0"/>
        </a:p>
        <a:p>
          <a:pPr marL="114300" lvl="1" indent="-114300" algn="l" defTabSz="533400">
            <a:lnSpc>
              <a:spcPct val="90000"/>
            </a:lnSpc>
            <a:spcBef>
              <a:spcPct val="0"/>
            </a:spcBef>
            <a:spcAft>
              <a:spcPct val="15000"/>
            </a:spcAft>
            <a:buChar char="•"/>
          </a:pPr>
          <a:r>
            <a:rPr lang="en-GB" sz="1200" kern="1200" dirty="0"/>
            <a:t>Day visitors			</a:t>
          </a:r>
          <a:r>
            <a:rPr lang="en-GB" sz="1200" b="0" i="0" u="none" kern="1200" dirty="0"/>
            <a:t>£9,174,000</a:t>
          </a:r>
          <a:endParaRPr lang="en-GB" sz="1200" kern="1200" dirty="0"/>
        </a:p>
      </dsp:txBody>
      <dsp:txXfrm>
        <a:off x="1540121" y="3445815"/>
        <a:ext cx="5638392" cy="1044186"/>
      </dsp:txXfrm>
    </dsp:sp>
    <dsp:sp modelId="{41D7557A-3834-4E3C-A1F2-CE4D259E3BE9}">
      <dsp:nvSpPr>
        <dsp:cNvPr id="0" name=""/>
        <dsp:cNvSpPr/>
      </dsp:nvSpPr>
      <dsp:spPr>
        <a:xfrm>
          <a:off x="104418" y="3550234"/>
          <a:ext cx="1435702" cy="835349"/>
        </a:xfrm>
        <a:prstGeom prst="roundRect">
          <a:avLst>
            <a:gd name="adj" fmla="val 10000"/>
          </a:avLst>
        </a:prstGeom>
        <a:blipFill rotWithShape="1">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63E5C89-85EF-40C2-AA58-6F1684FF4100}">
      <dsp:nvSpPr>
        <dsp:cNvPr id="0" name=""/>
        <dsp:cNvSpPr/>
      </dsp:nvSpPr>
      <dsp:spPr>
        <a:xfrm>
          <a:off x="0" y="4594421"/>
          <a:ext cx="7178514" cy="1044186"/>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GB" sz="1600" kern="1200" dirty="0"/>
            <a:t>Travel</a:t>
          </a:r>
        </a:p>
        <a:p>
          <a:pPr marL="114300" lvl="1" indent="-114300" algn="l" defTabSz="533400">
            <a:lnSpc>
              <a:spcPct val="90000"/>
            </a:lnSpc>
            <a:spcBef>
              <a:spcPct val="0"/>
            </a:spcBef>
            <a:spcAft>
              <a:spcPct val="15000"/>
            </a:spcAft>
            <a:buChar char="•"/>
          </a:pPr>
          <a:r>
            <a:rPr lang="en-GB" sz="1200" kern="1200" dirty="0"/>
            <a:t>UK staying visitors 		</a:t>
          </a:r>
          <a:r>
            <a:rPr lang="en-GB" sz="1200" b="0" i="0" u="none" kern="1200" dirty="0"/>
            <a:t>£17,780,000</a:t>
          </a:r>
          <a:endParaRPr lang="en-GB" sz="1200" kern="1200" dirty="0"/>
        </a:p>
        <a:p>
          <a:pPr marL="114300" lvl="1" indent="-114300" algn="l" defTabSz="533400">
            <a:lnSpc>
              <a:spcPct val="90000"/>
            </a:lnSpc>
            <a:spcBef>
              <a:spcPct val="0"/>
            </a:spcBef>
            <a:spcAft>
              <a:spcPct val="15000"/>
            </a:spcAft>
            <a:buChar char="•"/>
          </a:pPr>
          <a:r>
            <a:rPr lang="en-GB" sz="1200" kern="1200" dirty="0"/>
            <a:t>Overseas  staying visitors	</a:t>
          </a:r>
          <a:r>
            <a:rPr lang="en-GB" sz="1200" b="0" i="0" u="none" kern="1200" dirty="0"/>
            <a:t>£377,000</a:t>
          </a:r>
          <a:endParaRPr lang="en-GB" sz="1200" kern="1200" dirty="0"/>
        </a:p>
        <a:p>
          <a:pPr marL="114300" lvl="1" indent="-114300" algn="l" defTabSz="533400">
            <a:lnSpc>
              <a:spcPct val="90000"/>
            </a:lnSpc>
            <a:spcBef>
              <a:spcPct val="0"/>
            </a:spcBef>
            <a:spcAft>
              <a:spcPct val="15000"/>
            </a:spcAft>
            <a:buChar char="•"/>
          </a:pPr>
          <a:r>
            <a:rPr lang="en-GB" sz="1200" kern="1200" dirty="0"/>
            <a:t>Day visitors			</a:t>
          </a:r>
          <a:r>
            <a:rPr lang="en-GB" sz="1200" b="0" i="0" u="none" kern="1200" dirty="0"/>
            <a:t>£14,739,000</a:t>
          </a:r>
          <a:endParaRPr lang="en-GB" sz="1200" kern="1200" dirty="0"/>
        </a:p>
      </dsp:txBody>
      <dsp:txXfrm>
        <a:off x="1540121" y="4594421"/>
        <a:ext cx="5638392" cy="1044186"/>
      </dsp:txXfrm>
    </dsp:sp>
    <dsp:sp modelId="{FE3E9036-0BA5-497B-B850-5E7CA2C560F9}">
      <dsp:nvSpPr>
        <dsp:cNvPr id="0" name=""/>
        <dsp:cNvSpPr/>
      </dsp:nvSpPr>
      <dsp:spPr>
        <a:xfrm>
          <a:off x="104418" y="4698839"/>
          <a:ext cx="1435702" cy="835349"/>
        </a:xfrm>
        <a:prstGeom prst="roundRect">
          <a:avLst>
            <a:gd name="adj" fmla="val 10000"/>
          </a:avLst>
        </a:prstGeom>
        <a:blipFill rotWithShape="1">
          <a:blip xmlns:r="http://schemas.openxmlformats.org/officeDocument/2006/relationships" r:embed="rId5"/>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CBCDAF-85DE-4476-8DB2-2FD23D0204A1}">
      <dsp:nvSpPr>
        <dsp:cNvPr id="0" name=""/>
        <dsp:cNvSpPr/>
      </dsp:nvSpPr>
      <dsp:spPr>
        <a:xfrm>
          <a:off x="0" y="0"/>
          <a:ext cx="8690808" cy="1125125"/>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GB" sz="1600" kern="1200" dirty="0"/>
            <a:t>Second Homes</a:t>
          </a:r>
        </a:p>
        <a:p>
          <a:pPr marL="0" lvl="0" indent="0" algn="l" defTabSz="711200">
            <a:lnSpc>
              <a:spcPct val="90000"/>
            </a:lnSpc>
            <a:spcBef>
              <a:spcPct val="0"/>
            </a:spcBef>
            <a:spcAft>
              <a:spcPct val="35000"/>
            </a:spcAft>
            <a:buNone/>
          </a:pPr>
          <a:r>
            <a:rPr lang="en-GB" sz="1600" b="0" i="0" u="none" kern="1200" dirty="0"/>
            <a:t>£3,890,000		</a:t>
          </a:r>
          <a:endParaRPr lang="en-GB" sz="1600" kern="1200" dirty="0"/>
        </a:p>
      </dsp:txBody>
      <dsp:txXfrm>
        <a:off x="1850674" y="0"/>
        <a:ext cx="6840133" cy="1125125"/>
      </dsp:txXfrm>
    </dsp:sp>
    <dsp:sp modelId="{07135594-93CB-4EFA-A35C-4C650CB7FD38}">
      <dsp:nvSpPr>
        <dsp:cNvPr id="0" name=""/>
        <dsp:cNvSpPr/>
      </dsp:nvSpPr>
      <dsp:spPr>
        <a:xfrm>
          <a:off x="112512" y="112512"/>
          <a:ext cx="1738161" cy="900100"/>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23000" b="-2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21B2D68-1916-449F-B3F9-9C71363EFC9A}">
      <dsp:nvSpPr>
        <dsp:cNvPr id="0" name=""/>
        <dsp:cNvSpPr/>
      </dsp:nvSpPr>
      <dsp:spPr>
        <a:xfrm>
          <a:off x="0" y="1237637"/>
          <a:ext cx="8690808" cy="1125125"/>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GB" sz="1600" kern="1200" dirty="0"/>
            <a:t>Boats</a:t>
          </a:r>
        </a:p>
        <a:p>
          <a:pPr marL="0" lvl="0" indent="0" algn="l" defTabSz="711200">
            <a:lnSpc>
              <a:spcPct val="90000"/>
            </a:lnSpc>
            <a:spcBef>
              <a:spcPct val="0"/>
            </a:spcBef>
            <a:spcAft>
              <a:spcPct val="35000"/>
            </a:spcAft>
            <a:buNone/>
          </a:pPr>
          <a:r>
            <a:rPr lang="en-GB" sz="1600" b="0" i="0" u="none" kern="1200" dirty="0"/>
            <a:t>£6,350,000</a:t>
          </a:r>
          <a:endParaRPr lang="en-GB" sz="1600" kern="1200" dirty="0"/>
        </a:p>
      </dsp:txBody>
      <dsp:txXfrm>
        <a:off x="1850674" y="1237637"/>
        <a:ext cx="6840133" cy="1125125"/>
      </dsp:txXfrm>
    </dsp:sp>
    <dsp:sp modelId="{67E5A9FF-6D57-4C71-B22F-E89DA984D429}">
      <dsp:nvSpPr>
        <dsp:cNvPr id="0" name=""/>
        <dsp:cNvSpPr/>
      </dsp:nvSpPr>
      <dsp:spPr>
        <a:xfrm>
          <a:off x="112512" y="1350150"/>
          <a:ext cx="1738161" cy="900100"/>
        </a:xfrm>
        <a:prstGeom prst="roundRect">
          <a:avLst>
            <a:gd name="adj" fmla="val 10000"/>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C01044B-3725-4505-9883-69AC7B66A4A1}">
      <dsp:nvSpPr>
        <dsp:cNvPr id="0" name=""/>
        <dsp:cNvSpPr/>
      </dsp:nvSpPr>
      <dsp:spPr>
        <a:xfrm>
          <a:off x="0" y="2475275"/>
          <a:ext cx="8690808" cy="1125125"/>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GB" sz="1600" kern="1200" dirty="0"/>
            <a:t>Visiting friends and relatives (non-visitor spend)</a:t>
          </a:r>
        </a:p>
        <a:p>
          <a:pPr marL="0" lvl="0" indent="0" algn="l" defTabSz="711200">
            <a:lnSpc>
              <a:spcPct val="90000"/>
            </a:lnSpc>
            <a:spcBef>
              <a:spcPct val="0"/>
            </a:spcBef>
            <a:spcAft>
              <a:spcPct val="35000"/>
            </a:spcAft>
            <a:buNone/>
          </a:pPr>
          <a:r>
            <a:rPr lang="en-GB" sz="1700" b="0" i="0" u="none" kern="1200" dirty="0"/>
            <a:t>£33,060,000</a:t>
          </a:r>
          <a:endParaRPr lang="en-GB" sz="1600" kern="1200" dirty="0"/>
        </a:p>
      </dsp:txBody>
      <dsp:txXfrm>
        <a:off x="1850674" y="2475275"/>
        <a:ext cx="6840133" cy="1125125"/>
      </dsp:txXfrm>
    </dsp:sp>
    <dsp:sp modelId="{BE481B0E-BE93-41F3-AF47-51C9D354C9DD}">
      <dsp:nvSpPr>
        <dsp:cNvPr id="0" name=""/>
        <dsp:cNvSpPr/>
      </dsp:nvSpPr>
      <dsp:spPr>
        <a:xfrm>
          <a:off x="112512" y="2587788"/>
          <a:ext cx="1738161" cy="900100"/>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21000" b="-2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E77F5B-8ACF-4C1C-B901-68E9D416105C}">
      <dsp:nvSpPr>
        <dsp:cNvPr id="0" name=""/>
        <dsp:cNvSpPr/>
      </dsp:nvSpPr>
      <dsp:spPr>
        <a:xfrm>
          <a:off x="618551" y="0"/>
          <a:ext cx="7010248" cy="1296144"/>
        </a:xfrm>
        <a:prstGeom prst="rightArrow">
          <a:avLst/>
        </a:prstGeom>
        <a:solidFill>
          <a:schemeClr val="tx2">
            <a:lumMod val="60000"/>
            <a:lumOff val="40000"/>
          </a:schemeClr>
        </a:solidFill>
        <a:ln>
          <a:noFill/>
        </a:ln>
        <a:effectLst/>
      </dsp:spPr>
      <dsp:style>
        <a:lnRef idx="0">
          <a:scrgbClr r="0" g="0" b="0"/>
        </a:lnRef>
        <a:fillRef idx="1">
          <a:scrgbClr r="0" g="0" b="0"/>
        </a:fillRef>
        <a:effectRef idx="0">
          <a:scrgbClr r="0" g="0" b="0"/>
        </a:effectRef>
        <a:fontRef idx="minor"/>
      </dsp:style>
    </dsp:sp>
    <dsp:sp modelId="{A8C86B64-AF93-4804-A74E-CEC2A703E71D}">
      <dsp:nvSpPr>
        <dsp:cNvPr id="0" name=""/>
        <dsp:cNvSpPr/>
      </dsp:nvSpPr>
      <dsp:spPr>
        <a:xfrm>
          <a:off x="2818" y="388843"/>
          <a:ext cx="1831491"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Direct </a:t>
          </a:r>
        </a:p>
        <a:p>
          <a:pPr marL="0" lvl="0" indent="0" algn="ctr" defTabSz="533400">
            <a:lnSpc>
              <a:spcPct val="90000"/>
            </a:lnSpc>
            <a:spcBef>
              <a:spcPct val="0"/>
            </a:spcBef>
            <a:spcAft>
              <a:spcPct val="35000"/>
            </a:spcAft>
            <a:buNone/>
          </a:pPr>
          <a:r>
            <a:rPr lang="en-GB" sz="1200" b="0" i="0" u="none" kern="1200" dirty="0"/>
            <a:t>20,584</a:t>
          </a:r>
          <a:endParaRPr lang="en-GB" sz="1200" kern="1200" dirty="0"/>
        </a:p>
      </dsp:txBody>
      <dsp:txXfrm>
        <a:off x="28127" y="414152"/>
        <a:ext cx="1780873" cy="467839"/>
      </dsp:txXfrm>
    </dsp:sp>
    <dsp:sp modelId="{58BE4C59-F161-4C18-B150-AE47E3E23776}">
      <dsp:nvSpPr>
        <dsp:cNvPr id="0" name=""/>
        <dsp:cNvSpPr/>
      </dsp:nvSpPr>
      <dsp:spPr>
        <a:xfrm>
          <a:off x="2139559" y="388843"/>
          <a:ext cx="1831491"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Indirect </a:t>
          </a:r>
        </a:p>
        <a:p>
          <a:pPr marL="0" lvl="0" indent="0" algn="ctr" defTabSz="533400">
            <a:lnSpc>
              <a:spcPct val="90000"/>
            </a:lnSpc>
            <a:spcBef>
              <a:spcPct val="0"/>
            </a:spcBef>
            <a:spcAft>
              <a:spcPct val="35000"/>
            </a:spcAft>
            <a:buNone/>
          </a:pPr>
          <a:r>
            <a:rPr lang="en-GB" sz="1200" kern="1200" dirty="0"/>
            <a:t>8,200</a:t>
          </a:r>
        </a:p>
      </dsp:txBody>
      <dsp:txXfrm>
        <a:off x="2164868" y="414152"/>
        <a:ext cx="1780873" cy="467839"/>
      </dsp:txXfrm>
    </dsp:sp>
    <dsp:sp modelId="{4920BF9A-2356-4A2A-A1B0-0ABDD7D4769A}">
      <dsp:nvSpPr>
        <dsp:cNvPr id="0" name=""/>
        <dsp:cNvSpPr/>
      </dsp:nvSpPr>
      <dsp:spPr>
        <a:xfrm>
          <a:off x="4276299" y="388843"/>
          <a:ext cx="1831491"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Induced </a:t>
          </a:r>
        </a:p>
        <a:p>
          <a:pPr marL="0" lvl="0" indent="0" algn="ctr" defTabSz="533400">
            <a:lnSpc>
              <a:spcPct val="90000"/>
            </a:lnSpc>
            <a:spcBef>
              <a:spcPct val="0"/>
            </a:spcBef>
            <a:spcAft>
              <a:spcPct val="35000"/>
            </a:spcAft>
            <a:buNone/>
          </a:pPr>
          <a:r>
            <a:rPr lang="en-GB" sz="1200" kern="1200" dirty="0"/>
            <a:t>5,757</a:t>
          </a:r>
        </a:p>
      </dsp:txBody>
      <dsp:txXfrm>
        <a:off x="4301608" y="414152"/>
        <a:ext cx="1780873" cy="467839"/>
      </dsp:txXfrm>
    </dsp:sp>
    <dsp:sp modelId="{1FDE5A7A-1A8A-4A0C-8AC3-B194CACC948E}">
      <dsp:nvSpPr>
        <dsp:cNvPr id="0" name=""/>
        <dsp:cNvSpPr/>
      </dsp:nvSpPr>
      <dsp:spPr>
        <a:xfrm>
          <a:off x="6413040" y="388843"/>
          <a:ext cx="1831491"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Total </a:t>
          </a:r>
        </a:p>
        <a:p>
          <a:pPr marL="0" lvl="0" indent="0" algn="ctr" defTabSz="533400">
            <a:lnSpc>
              <a:spcPct val="90000"/>
            </a:lnSpc>
            <a:spcBef>
              <a:spcPct val="0"/>
            </a:spcBef>
            <a:spcAft>
              <a:spcPct val="35000"/>
            </a:spcAft>
            <a:buNone/>
          </a:pPr>
          <a:r>
            <a:rPr lang="en-GB" sz="1200" kern="1200" dirty="0"/>
            <a:t>34,541</a:t>
          </a:r>
        </a:p>
      </dsp:txBody>
      <dsp:txXfrm>
        <a:off x="6438349" y="414152"/>
        <a:ext cx="1780873" cy="467839"/>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E77F5B-8ACF-4C1C-B901-68E9D416105C}">
      <dsp:nvSpPr>
        <dsp:cNvPr id="0" name=""/>
        <dsp:cNvSpPr/>
      </dsp:nvSpPr>
      <dsp:spPr>
        <a:xfrm>
          <a:off x="623037" y="0"/>
          <a:ext cx="7010248" cy="1296144"/>
        </a:xfrm>
        <a:prstGeom prst="rightArrow">
          <a:avLst/>
        </a:prstGeom>
        <a:solidFill>
          <a:schemeClr val="tx2">
            <a:lumMod val="60000"/>
            <a:lumOff val="40000"/>
          </a:schemeClr>
        </a:solidFill>
        <a:ln>
          <a:noFill/>
        </a:ln>
        <a:effectLst/>
      </dsp:spPr>
      <dsp:style>
        <a:lnRef idx="0">
          <a:scrgbClr r="0" g="0" b="0"/>
        </a:lnRef>
        <a:fillRef idx="1">
          <a:scrgbClr r="0" g="0" b="0"/>
        </a:fillRef>
        <a:effectRef idx="0">
          <a:scrgbClr r="0" g="0" b="0"/>
        </a:effectRef>
        <a:fontRef idx="minor"/>
      </dsp:style>
    </dsp:sp>
    <dsp:sp modelId="{A8C86B64-AF93-4804-A74E-CEC2A703E71D}">
      <dsp:nvSpPr>
        <dsp:cNvPr id="0" name=""/>
        <dsp:cNvSpPr/>
      </dsp:nvSpPr>
      <dsp:spPr>
        <a:xfrm>
          <a:off x="2818" y="388843"/>
          <a:ext cx="1831491"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endParaRPr lang="en-GB" sz="1200" kern="1200" dirty="0"/>
        </a:p>
        <a:p>
          <a:pPr marL="0" lvl="0" indent="0" algn="ctr" defTabSz="533400">
            <a:lnSpc>
              <a:spcPct val="90000"/>
            </a:lnSpc>
            <a:spcBef>
              <a:spcPct val="0"/>
            </a:spcBef>
            <a:spcAft>
              <a:spcPct val="35000"/>
            </a:spcAft>
            <a:buNone/>
          </a:pPr>
          <a:r>
            <a:rPr lang="en-GB" sz="1200" kern="1200" dirty="0"/>
            <a:t>Direct </a:t>
          </a:r>
        </a:p>
        <a:p>
          <a:pPr marL="0" lvl="0" indent="0" algn="ctr" defTabSz="533400">
            <a:lnSpc>
              <a:spcPct val="90000"/>
            </a:lnSpc>
            <a:spcBef>
              <a:spcPct val="0"/>
            </a:spcBef>
            <a:spcAft>
              <a:spcPct val="35000"/>
            </a:spcAft>
            <a:buNone/>
          </a:pPr>
          <a:r>
            <a:rPr lang="en-GB" sz="1200" kern="1200" dirty="0"/>
            <a:t>30,217</a:t>
          </a:r>
        </a:p>
        <a:p>
          <a:pPr marL="0" lvl="0" indent="0" algn="ctr" defTabSz="533400">
            <a:lnSpc>
              <a:spcPct val="90000"/>
            </a:lnSpc>
            <a:spcBef>
              <a:spcPct val="0"/>
            </a:spcBef>
            <a:spcAft>
              <a:spcPct val="35000"/>
            </a:spcAft>
            <a:buNone/>
          </a:pPr>
          <a:endParaRPr lang="en-GB" sz="700" kern="1200" dirty="0"/>
        </a:p>
      </dsp:txBody>
      <dsp:txXfrm>
        <a:off x="28127" y="414152"/>
        <a:ext cx="1780873" cy="467839"/>
      </dsp:txXfrm>
    </dsp:sp>
    <dsp:sp modelId="{58BE4C59-F161-4C18-B150-AE47E3E23776}">
      <dsp:nvSpPr>
        <dsp:cNvPr id="0" name=""/>
        <dsp:cNvSpPr/>
      </dsp:nvSpPr>
      <dsp:spPr>
        <a:xfrm>
          <a:off x="2139559" y="388843"/>
          <a:ext cx="1831491"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Indirect </a:t>
          </a:r>
        </a:p>
        <a:p>
          <a:pPr marL="0" lvl="0" indent="0" algn="ctr" defTabSz="533400">
            <a:lnSpc>
              <a:spcPct val="90000"/>
            </a:lnSpc>
            <a:spcBef>
              <a:spcPct val="0"/>
            </a:spcBef>
            <a:spcAft>
              <a:spcPct val="35000"/>
            </a:spcAft>
            <a:buNone/>
          </a:pPr>
          <a:r>
            <a:rPr lang="en-GB" sz="1200" kern="1200" dirty="0"/>
            <a:t>9,348</a:t>
          </a:r>
        </a:p>
      </dsp:txBody>
      <dsp:txXfrm>
        <a:off x="2164868" y="414152"/>
        <a:ext cx="1780873" cy="467839"/>
      </dsp:txXfrm>
    </dsp:sp>
    <dsp:sp modelId="{4920BF9A-2356-4A2A-A1B0-0ABDD7D4769A}">
      <dsp:nvSpPr>
        <dsp:cNvPr id="0" name=""/>
        <dsp:cNvSpPr/>
      </dsp:nvSpPr>
      <dsp:spPr>
        <a:xfrm>
          <a:off x="4276299" y="388843"/>
          <a:ext cx="1831491"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Induced </a:t>
          </a:r>
        </a:p>
        <a:p>
          <a:pPr marL="0" lvl="0" indent="0" algn="ctr" defTabSz="533400">
            <a:lnSpc>
              <a:spcPct val="90000"/>
            </a:lnSpc>
            <a:spcBef>
              <a:spcPct val="0"/>
            </a:spcBef>
            <a:spcAft>
              <a:spcPct val="35000"/>
            </a:spcAft>
            <a:buNone/>
          </a:pPr>
          <a:r>
            <a:rPr lang="en-GB" sz="1200" kern="1200" dirty="0"/>
            <a:t>6,563</a:t>
          </a:r>
        </a:p>
      </dsp:txBody>
      <dsp:txXfrm>
        <a:off x="4301608" y="414152"/>
        <a:ext cx="1780873" cy="467839"/>
      </dsp:txXfrm>
    </dsp:sp>
    <dsp:sp modelId="{CCCC0AF4-B4CA-4E48-9746-42C4F08F1C14}">
      <dsp:nvSpPr>
        <dsp:cNvPr id="0" name=""/>
        <dsp:cNvSpPr/>
      </dsp:nvSpPr>
      <dsp:spPr>
        <a:xfrm>
          <a:off x="6413040" y="388843"/>
          <a:ext cx="1831491"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Total </a:t>
          </a:r>
        </a:p>
        <a:p>
          <a:pPr marL="0" lvl="0" indent="0" algn="ctr" defTabSz="533400">
            <a:lnSpc>
              <a:spcPct val="90000"/>
            </a:lnSpc>
            <a:spcBef>
              <a:spcPct val="0"/>
            </a:spcBef>
            <a:spcAft>
              <a:spcPct val="35000"/>
            </a:spcAft>
            <a:buNone/>
          </a:pPr>
          <a:r>
            <a:rPr lang="en-GB" sz="1200" kern="1200" dirty="0"/>
            <a:t>46,128</a:t>
          </a:r>
        </a:p>
      </dsp:txBody>
      <dsp:txXfrm>
        <a:off x="6438349" y="414152"/>
        <a:ext cx="1780873" cy="46783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CBCDAF-85DE-4476-8DB2-2FD23D0204A1}">
      <dsp:nvSpPr>
        <dsp:cNvPr id="0" name=""/>
        <dsp:cNvSpPr/>
      </dsp:nvSpPr>
      <dsp:spPr>
        <a:xfrm>
          <a:off x="0" y="0"/>
          <a:ext cx="8690807" cy="1192632"/>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GB" sz="1600" kern="1200" dirty="0"/>
            <a:t>Second Homes</a:t>
          </a:r>
        </a:p>
        <a:p>
          <a:pPr marL="0" lvl="0" indent="0" algn="l" defTabSz="711200">
            <a:lnSpc>
              <a:spcPct val="90000"/>
            </a:lnSpc>
            <a:spcBef>
              <a:spcPct val="0"/>
            </a:spcBef>
            <a:spcAft>
              <a:spcPct val="35000"/>
            </a:spcAft>
            <a:buNone/>
          </a:pPr>
          <a:r>
            <a:rPr lang="en-GB" sz="1600" b="0" i="0" u="none" kern="1200" dirty="0"/>
            <a:t>£790,000		</a:t>
          </a:r>
          <a:endParaRPr lang="en-GB" sz="1600" kern="1200" dirty="0"/>
        </a:p>
      </dsp:txBody>
      <dsp:txXfrm>
        <a:off x="1857424" y="0"/>
        <a:ext cx="6833382" cy="1192632"/>
      </dsp:txXfrm>
    </dsp:sp>
    <dsp:sp modelId="{07135594-93CB-4EFA-A35C-4C650CB7FD38}">
      <dsp:nvSpPr>
        <dsp:cNvPr id="0" name=""/>
        <dsp:cNvSpPr/>
      </dsp:nvSpPr>
      <dsp:spPr>
        <a:xfrm>
          <a:off x="119263" y="119263"/>
          <a:ext cx="1738161" cy="954106"/>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23000" b="-2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21B2D68-1916-449F-B3F9-9C71363EFC9A}">
      <dsp:nvSpPr>
        <dsp:cNvPr id="0" name=""/>
        <dsp:cNvSpPr/>
      </dsp:nvSpPr>
      <dsp:spPr>
        <a:xfrm>
          <a:off x="0" y="1311896"/>
          <a:ext cx="8690807" cy="1192632"/>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GB" sz="1600" kern="1200" dirty="0"/>
            <a:t>Boats</a:t>
          </a:r>
        </a:p>
        <a:p>
          <a:pPr marL="0" lvl="0" indent="0" algn="l" defTabSz="711200">
            <a:lnSpc>
              <a:spcPct val="90000"/>
            </a:lnSpc>
            <a:spcBef>
              <a:spcPct val="0"/>
            </a:spcBef>
            <a:spcAft>
              <a:spcPct val="35000"/>
            </a:spcAft>
            <a:buNone/>
          </a:pPr>
          <a:r>
            <a:rPr lang="en-GB" sz="1600" b="0" i="0" u="none" kern="1200" dirty="0"/>
            <a:t>£83,000</a:t>
          </a:r>
          <a:endParaRPr lang="en-GB" sz="1600" kern="1200" dirty="0"/>
        </a:p>
      </dsp:txBody>
      <dsp:txXfrm>
        <a:off x="1857424" y="1311896"/>
        <a:ext cx="6833382" cy="1192632"/>
      </dsp:txXfrm>
    </dsp:sp>
    <dsp:sp modelId="{67E5A9FF-6D57-4C71-B22F-E89DA984D429}">
      <dsp:nvSpPr>
        <dsp:cNvPr id="0" name=""/>
        <dsp:cNvSpPr/>
      </dsp:nvSpPr>
      <dsp:spPr>
        <a:xfrm>
          <a:off x="119263" y="1431159"/>
          <a:ext cx="1738161" cy="954106"/>
        </a:xfrm>
        <a:prstGeom prst="roundRect">
          <a:avLst>
            <a:gd name="adj" fmla="val 10000"/>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C01044B-3725-4505-9883-69AC7B66A4A1}">
      <dsp:nvSpPr>
        <dsp:cNvPr id="0" name=""/>
        <dsp:cNvSpPr/>
      </dsp:nvSpPr>
      <dsp:spPr>
        <a:xfrm>
          <a:off x="0" y="2623792"/>
          <a:ext cx="8690807" cy="1192632"/>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GB" sz="1600" kern="1200" dirty="0"/>
            <a:t>Visiting friends and relatives (non-visitor spend)</a:t>
          </a:r>
        </a:p>
        <a:p>
          <a:pPr marL="0" lvl="0" indent="0" algn="l" defTabSz="711200">
            <a:lnSpc>
              <a:spcPct val="90000"/>
            </a:lnSpc>
            <a:spcBef>
              <a:spcPct val="0"/>
            </a:spcBef>
            <a:spcAft>
              <a:spcPct val="35000"/>
            </a:spcAft>
            <a:buNone/>
          </a:pPr>
          <a:r>
            <a:rPr lang="en-GB" sz="1600" b="0" i="0" u="none" kern="1200" dirty="0"/>
            <a:t>£4,048,000</a:t>
          </a:r>
          <a:endParaRPr lang="en-GB" sz="1600" kern="1200" dirty="0"/>
        </a:p>
      </dsp:txBody>
      <dsp:txXfrm>
        <a:off x="1857424" y="2623792"/>
        <a:ext cx="6833382" cy="1192632"/>
      </dsp:txXfrm>
    </dsp:sp>
    <dsp:sp modelId="{BE481B0E-BE93-41F3-AF47-51C9D354C9DD}">
      <dsp:nvSpPr>
        <dsp:cNvPr id="0" name=""/>
        <dsp:cNvSpPr/>
      </dsp:nvSpPr>
      <dsp:spPr>
        <a:xfrm>
          <a:off x="119263" y="2743055"/>
          <a:ext cx="1738161" cy="954106"/>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21000" b="-2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E77F5B-8ACF-4C1C-B901-68E9D416105C}">
      <dsp:nvSpPr>
        <dsp:cNvPr id="0" name=""/>
        <dsp:cNvSpPr/>
      </dsp:nvSpPr>
      <dsp:spPr>
        <a:xfrm>
          <a:off x="629410" y="0"/>
          <a:ext cx="7133313" cy="1296144"/>
        </a:xfrm>
        <a:prstGeom prst="rightArrow">
          <a:avLst/>
        </a:prstGeom>
        <a:solidFill>
          <a:schemeClr val="tx2">
            <a:lumMod val="60000"/>
            <a:lumOff val="40000"/>
          </a:schemeClr>
        </a:solidFill>
        <a:ln>
          <a:noFill/>
        </a:ln>
        <a:effectLst/>
      </dsp:spPr>
      <dsp:style>
        <a:lnRef idx="0">
          <a:scrgbClr r="0" g="0" b="0"/>
        </a:lnRef>
        <a:fillRef idx="1">
          <a:scrgbClr r="0" g="0" b="0"/>
        </a:fillRef>
        <a:effectRef idx="0">
          <a:scrgbClr r="0" g="0" b="0"/>
        </a:effectRef>
        <a:fontRef idx="minor"/>
      </dsp:style>
    </dsp:sp>
    <dsp:sp modelId="{A8C86B64-AF93-4804-A74E-CEC2A703E71D}">
      <dsp:nvSpPr>
        <dsp:cNvPr id="0" name=""/>
        <dsp:cNvSpPr/>
      </dsp:nvSpPr>
      <dsp:spPr>
        <a:xfrm>
          <a:off x="0" y="360037"/>
          <a:ext cx="1863643"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endParaRPr lang="en-GB" sz="1200" kern="1200" dirty="0"/>
        </a:p>
        <a:p>
          <a:pPr marL="0" lvl="0" indent="0" algn="ctr" defTabSz="533400">
            <a:lnSpc>
              <a:spcPct val="90000"/>
            </a:lnSpc>
            <a:spcBef>
              <a:spcPct val="0"/>
            </a:spcBef>
            <a:spcAft>
              <a:spcPct val="35000"/>
            </a:spcAft>
            <a:buNone/>
          </a:pPr>
          <a:r>
            <a:rPr lang="en-GB" sz="1200" kern="1200" dirty="0"/>
            <a:t>Direct </a:t>
          </a:r>
        </a:p>
        <a:p>
          <a:pPr marL="0" lvl="0" indent="0" algn="ctr" defTabSz="533400">
            <a:lnSpc>
              <a:spcPct val="90000"/>
            </a:lnSpc>
            <a:spcBef>
              <a:spcPct val="0"/>
            </a:spcBef>
            <a:spcAft>
              <a:spcPct val="35000"/>
            </a:spcAft>
            <a:buNone/>
          </a:pPr>
          <a:r>
            <a:rPr lang="en-GB" sz="1200" kern="1200" dirty="0"/>
            <a:t>3,754</a:t>
          </a:r>
        </a:p>
        <a:p>
          <a:pPr marL="0" lvl="0" indent="0" algn="ctr" defTabSz="533400">
            <a:lnSpc>
              <a:spcPct val="90000"/>
            </a:lnSpc>
            <a:spcBef>
              <a:spcPct val="0"/>
            </a:spcBef>
            <a:spcAft>
              <a:spcPct val="35000"/>
            </a:spcAft>
            <a:buNone/>
          </a:pPr>
          <a:endParaRPr lang="en-GB" sz="700" kern="1200" dirty="0"/>
        </a:p>
      </dsp:txBody>
      <dsp:txXfrm>
        <a:off x="25309" y="385346"/>
        <a:ext cx="1813025" cy="467839"/>
      </dsp:txXfrm>
    </dsp:sp>
    <dsp:sp modelId="{58BE4C59-F161-4C18-B150-AE47E3E23776}">
      <dsp:nvSpPr>
        <dsp:cNvPr id="0" name=""/>
        <dsp:cNvSpPr/>
      </dsp:nvSpPr>
      <dsp:spPr>
        <a:xfrm>
          <a:off x="2177119" y="388843"/>
          <a:ext cx="1863643"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Indirect </a:t>
          </a:r>
        </a:p>
        <a:p>
          <a:pPr marL="0" lvl="0" indent="0" algn="ctr" defTabSz="533400">
            <a:lnSpc>
              <a:spcPct val="90000"/>
            </a:lnSpc>
            <a:spcBef>
              <a:spcPct val="0"/>
            </a:spcBef>
            <a:spcAft>
              <a:spcPct val="35000"/>
            </a:spcAft>
            <a:buNone/>
          </a:pPr>
          <a:r>
            <a:rPr lang="en-GB" sz="1200" kern="1200" dirty="0"/>
            <a:t>1,101</a:t>
          </a:r>
        </a:p>
      </dsp:txBody>
      <dsp:txXfrm>
        <a:off x="2202428" y="414152"/>
        <a:ext cx="1813025" cy="467839"/>
      </dsp:txXfrm>
    </dsp:sp>
    <dsp:sp modelId="{4920BF9A-2356-4A2A-A1B0-0ABDD7D4769A}">
      <dsp:nvSpPr>
        <dsp:cNvPr id="0" name=""/>
        <dsp:cNvSpPr/>
      </dsp:nvSpPr>
      <dsp:spPr>
        <a:xfrm>
          <a:off x="4351370" y="388843"/>
          <a:ext cx="1863643"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Induced </a:t>
          </a:r>
        </a:p>
        <a:p>
          <a:pPr marL="0" lvl="0" indent="0" algn="ctr" defTabSz="533400">
            <a:lnSpc>
              <a:spcPct val="90000"/>
            </a:lnSpc>
            <a:spcBef>
              <a:spcPct val="0"/>
            </a:spcBef>
            <a:spcAft>
              <a:spcPct val="35000"/>
            </a:spcAft>
            <a:buNone/>
          </a:pPr>
          <a:r>
            <a:rPr lang="en-GB" sz="1200" kern="1200" dirty="0"/>
            <a:t>402</a:t>
          </a:r>
        </a:p>
      </dsp:txBody>
      <dsp:txXfrm>
        <a:off x="4376679" y="414152"/>
        <a:ext cx="1813025" cy="467839"/>
      </dsp:txXfrm>
    </dsp:sp>
    <dsp:sp modelId="{CCCC0AF4-B4CA-4E48-9746-42C4F08F1C14}">
      <dsp:nvSpPr>
        <dsp:cNvPr id="0" name=""/>
        <dsp:cNvSpPr/>
      </dsp:nvSpPr>
      <dsp:spPr>
        <a:xfrm>
          <a:off x="6525621" y="388843"/>
          <a:ext cx="1863643"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Total </a:t>
          </a:r>
        </a:p>
        <a:p>
          <a:pPr marL="0" lvl="0" indent="0" algn="ctr" defTabSz="533400">
            <a:lnSpc>
              <a:spcPct val="90000"/>
            </a:lnSpc>
            <a:spcBef>
              <a:spcPct val="0"/>
            </a:spcBef>
            <a:spcAft>
              <a:spcPct val="35000"/>
            </a:spcAft>
            <a:buNone/>
          </a:pPr>
          <a:r>
            <a:rPr lang="en-GB" sz="1200" kern="1200" dirty="0"/>
            <a:t>5,257</a:t>
          </a:r>
        </a:p>
      </dsp:txBody>
      <dsp:txXfrm>
        <a:off x="6550930" y="414152"/>
        <a:ext cx="1813025" cy="46783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E77F5B-8ACF-4C1C-B901-68E9D416105C}">
      <dsp:nvSpPr>
        <dsp:cNvPr id="0" name=""/>
        <dsp:cNvSpPr/>
      </dsp:nvSpPr>
      <dsp:spPr>
        <a:xfrm>
          <a:off x="629410" y="0"/>
          <a:ext cx="7133313" cy="1296144"/>
        </a:xfrm>
        <a:prstGeom prst="rightArrow">
          <a:avLst/>
        </a:prstGeom>
        <a:solidFill>
          <a:schemeClr val="tx2">
            <a:lumMod val="60000"/>
            <a:lumOff val="40000"/>
          </a:schemeClr>
        </a:solidFill>
        <a:ln>
          <a:noFill/>
        </a:ln>
        <a:effectLst/>
      </dsp:spPr>
      <dsp:style>
        <a:lnRef idx="0">
          <a:scrgbClr r="0" g="0" b="0"/>
        </a:lnRef>
        <a:fillRef idx="1">
          <a:scrgbClr r="0" g="0" b="0"/>
        </a:fillRef>
        <a:effectRef idx="0">
          <a:scrgbClr r="0" g="0" b="0"/>
        </a:effectRef>
        <a:fontRef idx="minor"/>
      </dsp:style>
    </dsp:sp>
    <dsp:sp modelId="{A8C86B64-AF93-4804-A74E-CEC2A703E71D}">
      <dsp:nvSpPr>
        <dsp:cNvPr id="0" name=""/>
        <dsp:cNvSpPr/>
      </dsp:nvSpPr>
      <dsp:spPr>
        <a:xfrm>
          <a:off x="2868" y="388843"/>
          <a:ext cx="1863643"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Direct </a:t>
          </a:r>
        </a:p>
        <a:p>
          <a:pPr marL="0" lvl="0" indent="0" algn="ctr" defTabSz="533400">
            <a:lnSpc>
              <a:spcPct val="90000"/>
            </a:lnSpc>
            <a:spcBef>
              <a:spcPct val="0"/>
            </a:spcBef>
            <a:spcAft>
              <a:spcPct val="35000"/>
            </a:spcAft>
            <a:buNone/>
          </a:pPr>
          <a:r>
            <a:rPr lang="en-GB" sz="1200" kern="1200" dirty="0"/>
            <a:t>2,556</a:t>
          </a:r>
        </a:p>
      </dsp:txBody>
      <dsp:txXfrm>
        <a:off x="28177" y="414152"/>
        <a:ext cx="1813025" cy="467839"/>
      </dsp:txXfrm>
    </dsp:sp>
    <dsp:sp modelId="{58BE4C59-F161-4C18-B150-AE47E3E23776}">
      <dsp:nvSpPr>
        <dsp:cNvPr id="0" name=""/>
        <dsp:cNvSpPr/>
      </dsp:nvSpPr>
      <dsp:spPr>
        <a:xfrm>
          <a:off x="2177119" y="388843"/>
          <a:ext cx="1863643"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Indirect </a:t>
          </a:r>
        </a:p>
        <a:p>
          <a:pPr marL="0" lvl="0" indent="0" algn="ctr" defTabSz="533400">
            <a:lnSpc>
              <a:spcPct val="90000"/>
            </a:lnSpc>
            <a:spcBef>
              <a:spcPct val="0"/>
            </a:spcBef>
            <a:spcAft>
              <a:spcPct val="35000"/>
            </a:spcAft>
            <a:buNone/>
          </a:pPr>
          <a:r>
            <a:rPr lang="en-GB" sz="1200" kern="1200" dirty="0"/>
            <a:t>966</a:t>
          </a:r>
        </a:p>
      </dsp:txBody>
      <dsp:txXfrm>
        <a:off x="2202428" y="414152"/>
        <a:ext cx="1813025" cy="467839"/>
      </dsp:txXfrm>
    </dsp:sp>
    <dsp:sp modelId="{4920BF9A-2356-4A2A-A1B0-0ABDD7D4769A}">
      <dsp:nvSpPr>
        <dsp:cNvPr id="0" name=""/>
        <dsp:cNvSpPr/>
      </dsp:nvSpPr>
      <dsp:spPr>
        <a:xfrm>
          <a:off x="4351370" y="388843"/>
          <a:ext cx="1863643"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Induced </a:t>
          </a:r>
        </a:p>
        <a:p>
          <a:pPr marL="0" lvl="0" indent="0" algn="ctr" defTabSz="533400">
            <a:lnSpc>
              <a:spcPct val="90000"/>
            </a:lnSpc>
            <a:spcBef>
              <a:spcPct val="0"/>
            </a:spcBef>
            <a:spcAft>
              <a:spcPct val="35000"/>
            </a:spcAft>
            <a:buNone/>
          </a:pPr>
          <a:r>
            <a:rPr lang="en-GB" sz="1200" kern="1200" dirty="0"/>
            <a:t>352</a:t>
          </a:r>
        </a:p>
      </dsp:txBody>
      <dsp:txXfrm>
        <a:off x="4376679" y="414152"/>
        <a:ext cx="1813025" cy="467839"/>
      </dsp:txXfrm>
    </dsp:sp>
    <dsp:sp modelId="{1FDE5A7A-1A8A-4A0C-8AC3-B194CACC948E}">
      <dsp:nvSpPr>
        <dsp:cNvPr id="0" name=""/>
        <dsp:cNvSpPr/>
      </dsp:nvSpPr>
      <dsp:spPr>
        <a:xfrm>
          <a:off x="6525621" y="388843"/>
          <a:ext cx="1863643"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Total </a:t>
          </a:r>
        </a:p>
        <a:p>
          <a:pPr marL="0" lvl="0" indent="0" algn="ctr" defTabSz="533400">
            <a:lnSpc>
              <a:spcPct val="90000"/>
            </a:lnSpc>
            <a:spcBef>
              <a:spcPct val="0"/>
            </a:spcBef>
            <a:spcAft>
              <a:spcPct val="35000"/>
            </a:spcAft>
            <a:buNone/>
          </a:pPr>
          <a:r>
            <a:rPr lang="en-GB" sz="1200" kern="1200" dirty="0"/>
            <a:t>3,875</a:t>
          </a:r>
        </a:p>
      </dsp:txBody>
      <dsp:txXfrm>
        <a:off x="6550930" y="414152"/>
        <a:ext cx="1813025" cy="46783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BEC781-1904-487A-95CE-BA9C2BD35D13}">
      <dsp:nvSpPr>
        <dsp:cNvPr id="0" name=""/>
        <dsp:cNvSpPr/>
      </dsp:nvSpPr>
      <dsp:spPr>
        <a:xfrm>
          <a:off x="0" y="2357884"/>
          <a:ext cx="2881014" cy="773910"/>
        </a:xfrm>
        <a:prstGeom prst="rect">
          <a:avLst/>
        </a:prstGeom>
        <a:solidFill>
          <a:schemeClr val="accent6">
            <a:lumMod val="75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n-GB" sz="1400" b="1" kern="1200" dirty="0"/>
            <a:t>Total visitor spend</a:t>
          </a:r>
        </a:p>
      </dsp:txBody>
      <dsp:txXfrm>
        <a:off x="0" y="2357884"/>
        <a:ext cx="2881014" cy="417911"/>
      </dsp:txXfrm>
    </dsp:sp>
    <dsp:sp modelId="{7318F1F6-8A5C-4E4A-8489-7BF06F1AE9DD}">
      <dsp:nvSpPr>
        <dsp:cNvPr id="0" name=""/>
        <dsp:cNvSpPr/>
      </dsp:nvSpPr>
      <dsp:spPr>
        <a:xfrm>
          <a:off x="0" y="2760317"/>
          <a:ext cx="1440507" cy="355998"/>
        </a:xfrm>
        <a:prstGeom prst="rect">
          <a:avLst/>
        </a:prstGeom>
        <a:solidFill>
          <a:schemeClr val="accent4">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marL="0" lvl="0" indent="0" algn="ctr" defTabSz="622300">
            <a:lnSpc>
              <a:spcPct val="90000"/>
            </a:lnSpc>
            <a:spcBef>
              <a:spcPct val="0"/>
            </a:spcBef>
            <a:spcAft>
              <a:spcPct val="35000"/>
            </a:spcAft>
            <a:buNone/>
          </a:pPr>
          <a:endParaRPr lang="en-GB" sz="1400" b="1" kern="1200" dirty="0"/>
        </a:p>
        <a:p>
          <a:pPr marL="0" lvl="0" indent="0" algn="ctr" defTabSz="622300">
            <a:lnSpc>
              <a:spcPct val="90000"/>
            </a:lnSpc>
            <a:spcBef>
              <a:spcPct val="0"/>
            </a:spcBef>
            <a:spcAft>
              <a:spcPct val="35000"/>
            </a:spcAft>
            <a:buNone/>
          </a:pPr>
          <a:r>
            <a:rPr lang="en-GB" sz="1400" b="1" kern="1200" dirty="0"/>
            <a:t>UK £996,996,000</a:t>
          </a:r>
        </a:p>
        <a:p>
          <a:pPr marL="0" lvl="0" indent="0" algn="ctr" defTabSz="622300">
            <a:lnSpc>
              <a:spcPct val="90000"/>
            </a:lnSpc>
            <a:spcBef>
              <a:spcPct val="0"/>
            </a:spcBef>
            <a:spcAft>
              <a:spcPct val="35000"/>
            </a:spcAft>
            <a:buNone/>
          </a:pPr>
          <a:endParaRPr lang="en-GB" sz="1400" b="1" kern="1200" dirty="0"/>
        </a:p>
      </dsp:txBody>
      <dsp:txXfrm>
        <a:off x="0" y="2760317"/>
        <a:ext cx="1440507" cy="355998"/>
      </dsp:txXfrm>
    </dsp:sp>
    <dsp:sp modelId="{E8247AD4-AD67-418E-AD32-F1797A559A28}">
      <dsp:nvSpPr>
        <dsp:cNvPr id="0" name=""/>
        <dsp:cNvSpPr/>
      </dsp:nvSpPr>
      <dsp:spPr>
        <a:xfrm>
          <a:off x="1440507" y="2760317"/>
          <a:ext cx="1440507" cy="355998"/>
        </a:xfrm>
        <a:prstGeom prst="rect">
          <a:avLst/>
        </a:prstGeom>
        <a:solidFill>
          <a:schemeClr val="accent4">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marL="0" lvl="0" indent="0" algn="ctr" defTabSz="622300">
            <a:lnSpc>
              <a:spcPct val="90000"/>
            </a:lnSpc>
            <a:spcBef>
              <a:spcPct val="0"/>
            </a:spcBef>
            <a:spcAft>
              <a:spcPct val="35000"/>
            </a:spcAft>
            <a:buNone/>
          </a:pPr>
          <a:endParaRPr lang="en-GB" sz="1400" b="1" kern="1200" dirty="0"/>
        </a:p>
        <a:p>
          <a:pPr marL="0" lvl="0" indent="0" algn="ctr" defTabSz="622300">
            <a:lnSpc>
              <a:spcPct val="90000"/>
            </a:lnSpc>
            <a:spcBef>
              <a:spcPct val="0"/>
            </a:spcBef>
            <a:spcAft>
              <a:spcPct val="35000"/>
            </a:spcAft>
            <a:buNone/>
          </a:pPr>
          <a:r>
            <a:rPr lang="en-GB" sz="1400" b="1" kern="1200" dirty="0"/>
            <a:t>Overseas £37,620,000</a:t>
          </a:r>
        </a:p>
        <a:p>
          <a:pPr marL="0" lvl="0" indent="0" algn="ctr" defTabSz="622300">
            <a:lnSpc>
              <a:spcPct val="90000"/>
            </a:lnSpc>
            <a:spcBef>
              <a:spcPct val="0"/>
            </a:spcBef>
            <a:spcAft>
              <a:spcPct val="35000"/>
            </a:spcAft>
            <a:buNone/>
          </a:pPr>
          <a:endParaRPr lang="en-GB" sz="1400" b="1" kern="1200" dirty="0"/>
        </a:p>
      </dsp:txBody>
      <dsp:txXfrm>
        <a:off x="1440507" y="2760317"/>
        <a:ext cx="1440507" cy="355998"/>
      </dsp:txXfrm>
    </dsp:sp>
    <dsp:sp modelId="{0A9EA913-C7ED-4D64-8078-E56B1BC3DF8F}">
      <dsp:nvSpPr>
        <dsp:cNvPr id="0" name=""/>
        <dsp:cNvSpPr/>
      </dsp:nvSpPr>
      <dsp:spPr>
        <a:xfrm rot="10800000">
          <a:off x="0" y="1179218"/>
          <a:ext cx="2881014" cy="1190273"/>
        </a:xfrm>
        <a:prstGeom prst="upArrowCallout">
          <a:avLst/>
        </a:prstGeom>
        <a:solidFill>
          <a:schemeClr val="accent6">
            <a:lumMod val="75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n-GB" sz="1400" b="1" kern="1200" dirty="0"/>
            <a:t>Total visitor nights</a:t>
          </a:r>
        </a:p>
      </dsp:txBody>
      <dsp:txXfrm rot="-10800000">
        <a:off x="0" y="1179218"/>
        <a:ext cx="2881014" cy="417786"/>
      </dsp:txXfrm>
    </dsp:sp>
    <dsp:sp modelId="{02A688AC-E37E-4A72-A359-AFF58DD35B8F}">
      <dsp:nvSpPr>
        <dsp:cNvPr id="0" name=""/>
        <dsp:cNvSpPr/>
      </dsp:nvSpPr>
      <dsp:spPr>
        <a:xfrm>
          <a:off x="0" y="1597005"/>
          <a:ext cx="1440507" cy="355891"/>
        </a:xfrm>
        <a:prstGeom prst="rect">
          <a:avLst/>
        </a:prstGeom>
        <a:solidFill>
          <a:schemeClr val="accent4">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78232" tIns="13970" rIns="78232" bIns="13970" numCol="1" spcCol="1270" anchor="ctr" anchorCtr="0">
          <a:noAutofit/>
        </a:bodyPr>
        <a:lstStyle/>
        <a:p>
          <a:pPr marL="0" lvl="0" indent="0" algn="ctr" defTabSz="488950">
            <a:lnSpc>
              <a:spcPct val="90000"/>
            </a:lnSpc>
            <a:spcBef>
              <a:spcPct val="0"/>
            </a:spcBef>
            <a:spcAft>
              <a:spcPct val="35000"/>
            </a:spcAft>
            <a:buNone/>
          </a:pPr>
          <a:endParaRPr lang="en-GB" sz="1100" b="1" kern="1200" dirty="0"/>
        </a:p>
        <a:p>
          <a:pPr marL="0" lvl="0" indent="0" algn="ctr" defTabSz="488950">
            <a:lnSpc>
              <a:spcPct val="90000"/>
            </a:lnSpc>
            <a:spcBef>
              <a:spcPct val="0"/>
            </a:spcBef>
            <a:spcAft>
              <a:spcPct val="35000"/>
            </a:spcAft>
            <a:buNone/>
          </a:pPr>
          <a:r>
            <a:rPr lang="en-GB" sz="1400" b="1" kern="1200" dirty="0"/>
            <a:t>UK       18,113,000</a:t>
          </a:r>
        </a:p>
        <a:p>
          <a:pPr marL="0" lvl="0" indent="0" algn="ctr" defTabSz="488950">
            <a:lnSpc>
              <a:spcPct val="90000"/>
            </a:lnSpc>
            <a:spcBef>
              <a:spcPct val="0"/>
            </a:spcBef>
            <a:spcAft>
              <a:spcPct val="35000"/>
            </a:spcAft>
            <a:buNone/>
          </a:pPr>
          <a:endParaRPr lang="en-GB" sz="1100" b="1" kern="1200" dirty="0"/>
        </a:p>
      </dsp:txBody>
      <dsp:txXfrm>
        <a:off x="0" y="1597005"/>
        <a:ext cx="1440507" cy="355891"/>
      </dsp:txXfrm>
    </dsp:sp>
    <dsp:sp modelId="{59EB67B3-34E3-42D1-8CC1-1CF5510B8E6C}">
      <dsp:nvSpPr>
        <dsp:cNvPr id="0" name=""/>
        <dsp:cNvSpPr/>
      </dsp:nvSpPr>
      <dsp:spPr>
        <a:xfrm>
          <a:off x="1440507" y="1597005"/>
          <a:ext cx="1440507" cy="355891"/>
        </a:xfrm>
        <a:prstGeom prst="rect">
          <a:avLst/>
        </a:prstGeom>
        <a:solidFill>
          <a:schemeClr val="accent4">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marL="0" lvl="0" indent="0" algn="ctr" defTabSz="622300">
            <a:lnSpc>
              <a:spcPct val="90000"/>
            </a:lnSpc>
            <a:spcBef>
              <a:spcPct val="0"/>
            </a:spcBef>
            <a:spcAft>
              <a:spcPct val="35000"/>
            </a:spcAft>
            <a:buNone/>
          </a:pPr>
          <a:endParaRPr lang="en-GB" sz="1400" b="1" kern="1200" dirty="0"/>
        </a:p>
        <a:p>
          <a:pPr marL="0" lvl="0" indent="0" algn="ctr" defTabSz="622300">
            <a:lnSpc>
              <a:spcPct val="90000"/>
            </a:lnSpc>
            <a:spcBef>
              <a:spcPct val="0"/>
            </a:spcBef>
            <a:spcAft>
              <a:spcPct val="35000"/>
            </a:spcAft>
            <a:buNone/>
          </a:pPr>
          <a:r>
            <a:rPr lang="en-GB" sz="1400" b="1" kern="1200" dirty="0"/>
            <a:t>Overseas 1,112,000</a:t>
          </a:r>
        </a:p>
        <a:p>
          <a:pPr marL="0" lvl="0" indent="0" algn="ctr" defTabSz="622300">
            <a:lnSpc>
              <a:spcPct val="90000"/>
            </a:lnSpc>
            <a:spcBef>
              <a:spcPct val="0"/>
            </a:spcBef>
            <a:spcAft>
              <a:spcPct val="35000"/>
            </a:spcAft>
            <a:buNone/>
          </a:pPr>
          <a:endParaRPr lang="en-GB" sz="1400" b="1" kern="1200" dirty="0"/>
        </a:p>
      </dsp:txBody>
      <dsp:txXfrm>
        <a:off x="1440507" y="1597005"/>
        <a:ext cx="1440507" cy="355891"/>
      </dsp:txXfrm>
    </dsp:sp>
    <dsp:sp modelId="{EE34F13B-63AE-4020-86CB-007147B79C41}">
      <dsp:nvSpPr>
        <dsp:cNvPr id="0" name=""/>
        <dsp:cNvSpPr/>
      </dsp:nvSpPr>
      <dsp:spPr>
        <a:xfrm rot="10800000">
          <a:off x="0" y="553"/>
          <a:ext cx="2881014" cy="1190273"/>
        </a:xfrm>
        <a:prstGeom prst="upArrowCallout">
          <a:avLst/>
        </a:prstGeom>
        <a:solidFill>
          <a:schemeClr val="accent6">
            <a:lumMod val="75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n-GB" sz="1400" b="1" kern="1200" dirty="0"/>
            <a:t>Total staying trips</a:t>
          </a:r>
        </a:p>
      </dsp:txBody>
      <dsp:txXfrm rot="-10800000">
        <a:off x="0" y="553"/>
        <a:ext cx="2881014" cy="417786"/>
      </dsp:txXfrm>
    </dsp:sp>
    <dsp:sp modelId="{CEE5FC30-845A-49B7-914A-C247F8625A9F}">
      <dsp:nvSpPr>
        <dsp:cNvPr id="0" name=""/>
        <dsp:cNvSpPr/>
      </dsp:nvSpPr>
      <dsp:spPr>
        <a:xfrm>
          <a:off x="0" y="418339"/>
          <a:ext cx="1440507" cy="355891"/>
        </a:xfrm>
        <a:prstGeom prst="rect">
          <a:avLst/>
        </a:prstGeom>
        <a:solidFill>
          <a:schemeClr val="accent4">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marL="0" lvl="0" indent="0" algn="ctr" defTabSz="622300">
            <a:lnSpc>
              <a:spcPct val="90000"/>
            </a:lnSpc>
            <a:spcBef>
              <a:spcPct val="0"/>
            </a:spcBef>
            <a:spcAft>
              <a:spcPct val="35000"/>
            </a:spcAft>
            <a:buNone/>
          </a:pPr>
          <a:r>
            <a:rPr lang="en-GB" sz="1400" b="1" kern="1200" dirty="0"/>
            <a:t>UK        3,967,000</a:t>
          </a:r>
        </a:p>
      </dsp:txBody>
      <dsp:txXfrm>
        <a:off x="0" y="418339"/>
        <a:ext cx="1440507" cy="355891"/>
      </dsp:txXfrm>
    </dsp:sp>
    <dsp:sp modelId="{FBB462F7-74A2-4E0F-9BDB-A4D1F72A0FA4}">
      <dsp:nvSpPr>
        <dsp:cNvPr id="0" name=""/>
        <dsp:cNvSpPr/>
      </dsp:nvSpPr>
      <dsp:spPr>
        <a:xfrm>
          <a:off x="1440507" y="418339"/>
          <a:ext cx="1440507" cy="355891"/>
        </a:xfrm>
        <a:prstGeom prst="rect">
          <a:avLst/>
        </a:prstGeom>
        <a:solidFill>
          <a:schemeClr val="accent4">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marL="0" lvl="0" indent="0" algn="ctr" defTabSz="622300">
            <a:lnSpc>
              <a:spcPct val="90000"/>
            </a:lnSpc>
            <a:spcBef>
              <a:spcPct val="0"/>
            </a:spcBef>
            <a:spcAft>
              <a:spcPct val="35000"/>
            </a:spcAft>
            <a:buNone/>
          </a:pPr>
          <a:endParaRPr lang="en-GB" sz="1400" b="1" kern="1200" dirty="0"/>
        </a:p>
        <a:p>
          <a:pPr marL="0" lvl="0" indent="0" algn="ctr" defTabSz="622300">
            <a:lnSpc>
              <a:spcPct val="90000"/>
            </a:lnSpc>
            <a:spcBef>
              <a:spcPct val="0"/>
            </a:spcBef>
            <a:spcAft>
              <a:spcPct val="35000"/>
            </a:spcAft>
            <a:buNone/>
          </a:pPr>
          <a:r>
            <a:rPr lang="en-GB" sz="1400" b="1" kern="1200" dirty="0"/>
            <a:t>Overseas  82,000</a:t>
          </a:r>
        </a:p>
        <a:p>
          <a:pPr marL="0" lvl="0" indent="0" algn="ctr" defTabSz="622300">
            <a:lnSpc>
              <a:spcPct val="90000"/>
            </a:lnSpc>
            <a:spcBef>
              <a:spcPct val="0"/>
            </a:spcBef>
            <a:spcAft>
              <a:spcPct val="35000"/>
            </a:spcAft>
            <a:buNone/>
          </a:pPr>
          <a:endParaRPr lang="en-GB" sz="1400" b="1" kern="1200" dirty="0"/>
        </a:p>
      </dsp:txBody>
      <dsp:txXfrm>
        <a:off x="1440507" y="418339"/>
        <a:ext cx="1440507" cy="35589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94C23B-43E0-406F-BB94-388BD7C952AC}">
      <dsp:nvSpPr>
        <dsp:cNvPr id="0" name=""/>
        <dsp:cNvSpPr/>
      </dsp:nvSpPr>
      <dsp:spPr>
        <a:xfrm>
          <a:off x="0" y="956134"/>
          <a:ext cx="2881014" cy="627327"/>
        </a:xfrm>
        <a:prstGeom prst="rect">
          <a:avLst/>
        </a:prstGeom>
        <a:solidFill>
          <a:schemeClr val="accent6">
            <a:lumMod val="75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endParaRPr lang="en-GB" sz="1400" b="1" kern="1200" dirty="0"/>
        </a:p>
        <a:p>
          <a:pPr marL="0" lvl="0" indent="0" algn="ctr" defTabSz="622300">
            <a:lnSpc>
              <a:spcPct val="90000"/>
            </a:lnSpc>
            <a:spcBef>
              <a:spcPct val="0"/>
            </a:spcBef>
            <a:spcAft>
              <a:spcPct val="35000"/>
            </a:spcAft>
            <a:buNone/>
          </a:pPr>
          <a:r>
            <a:rPr lang="en-GB" sz="1400" b="1" kern="1200" dirty="0"/>
            <a:t>Total day trip spend</a:t>
          </a:r>
        </a:p>
        <a:p>
          <a:pPr marL="0" lvl="0" indent="0" algn="ctr" defTabSz="622300">
            <a:lnSpc>
              <a:spcPct val="90000"/>
            </a:lnSpc>
            <a:spcBef>
              <a:spcPct val="0"/>
            </a:spcBef>
            <a:spcAft>
              <a:spcPct val="35000"/>
            </a:spcAft>
            <a:buNone/>
          </a:pPr>
          <a:r>
            <a:rPr lang="en-GB" sz="1400" b="1" kern="1200" dirty="0">
              <a:solidFill>
                <a:schemeClr val="tx1"/>
              </a:solidFill>
            </a:rPr>
            <a:t>£828,212,000</a:t>
          </a:r>
        </a:p>
        <a:p>
          <a:pPr marL="0" lvl="0" indent="0" algn="ctr" defTabSz="622300">
            <a:lnSpc>
              <a:spcPct val="90000"/>
            </a:lnSpc>
            <a:spcBef>
              <a:spcPct val="0"/>
            </a:spcBef>
            <a:spcAft>
              <a:spcPct val="35000"/>
            </a:spcAft>
            <a:buNone/>
          </a:pPr>
          <a:endParaRPr lang="en-GB" sz="1400" b="1" kern="1200" dirty="0"/>
        </a:p>
      </dsp:txBody>
      <dsp:txXfrm>
        <a:off x="0" y="956134"/>
        <a:ext cx="2881014" cy="627327"/>
      </dsp:txXfrm>
    </dsp:sp>
    <dsp:sp modelId="{0FFAD96F-FCD5-420A-8461-EE7A7567B806}">
      <dsp:nvSpPr>
        <dsp:cNvPr id="0" name=""/>
        <dsp:cNvSpPr/>
      </dsp:nvSpPr>
      <dsp:spPr>
        <a:xfrm rot="10800000">
          <a:off x="0" y="714"/>
          <a:ext cx="2881014" cy="964829"/>
        </a:xfrm>
        <a:prstGeom prst="upArrowCallout">
          <a:avLst/>
        </a:prstGeom>
        <a:solidFill>
          <a:schemeClr val="accent6">
            <a:lumMod val="75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endParaRPr lang="en-GB" sz="1400" b="1" kern="1200" dirty="0"/>
        </a:p>
        <a:p>
          <a:pPr marL="0" lvl="0" indent="0" algn="ctr" defTabSz="622300">
            <a:lnSpc>
              <a:spcPct val="90000"/>
            </a:lnSpc>
            <a:spcBef>
              <a:spcPct val="0"/>
            </a:spcBef>
            <a:spcAft>
              <a:spcPct val="35000"/>
            </a:spcAft>
            <a:buNone/>
          </a:pPr>
          <a:r>
            <a:rPr lang="en-GB" sz="1400" b="1" kern="1200" dirty="0"/>
            <a:t>Total day trips</a:t>
          </a:r>
        </a:p>
        <a:p>
          <a:pPr marL="0" lvl="0" indent="0" algn="ctr" defTabSz="622300">
            <a:lnSpc>
              <a:spcPct val="90000"/>
            </a:lnSpc>
            <a:spcBef>
              <a:spcPct val="0"/>
            </a:spcBef>
            <a:spcAft>
              <a:spcPct val="35000"/>
            </a:spcAft>
            <a:buNone/>
          </a:pPr>
          <a:r>
            <a:rPr lang="en-GB" sz="1400" b="1" kern="1200" dirty="0">
              <a:solidFill>
                <a:schemeClr val="tx1"/>
              </a:solidFill>
            </a:rPr>
            <a:t>22,237,000</a:t>
          </a:r>
        </a:p>
        <a:p>
          <a:pPr marL="0" lvl="0" indent="0" algn="ctr" defTabSz="622300">
            <a:lnSpc>
              <a:spcPct val="90000"/>
            </a:lnSpc>
            <a:spcBef>
              <a:spcPct val="0"/>
            </a:spcBef>
            <a:spcAft>
              <a:spcPct val="35000"/>
            </a:spcAft>
            <a:buNone/>
          </a:pPr>
          <a:endParaRPr lang="en-GB" sz="1400" b="1" kern="1200" dirty="0"/>
        </a:p>
      </dsp:txBody>
      <dsp:txXfrm rot="10800000">
        <a:off x="0" y="714"/>
        <a:ext cx="2881014" cy="62691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361720-3409-481C-B07C-451EC531715C}">
      <dsp:nvSpPr>
        <dsp:cNvPr id="0" name=""/>
        <dsp:cNvSpPr/>
      </dsp:nvSpPr>
      <dsp:spPr>
        <a:xfrm>
          <a:off x="0" y="0"/>
          <a:ext cx="1656184" cy="1584175"/>
        </a:xfrm>
        <a:prstGeom prst="rect">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n-GB" sz="1400" b="1" kern="1200" dirty="0"/>
            <a:t>Total staying and day trips</a:t>
          </a:r>
        </a:p>
        <a:p>
          <a:pPr marL="0" lvl="0" indent="0" algn="ctr" defTabSz="622300">
            <a:lnSpc>
              <a:spcPct val="90000"/>
            </a:lnSpc>
            <a:spcBef>
              <a:spcPct val="0"/>
            </a:spcBef>
            <a:spcAft>
              <a:spcPct val="35000"/>
            </a:spcAft>
            <a:buNone/>
          </a:pPr>
          <a:r>
            <a:rPr lang="en-GB" sz="1400" b="1" kern="1200" dirty="0">
              <a:solidFill>
                <a:schemeClr val="tx1"/>
              </a:solidFill>
            </a:rPr>
            <a:t>26,286,000</a:t>
          </a:r>
        </a:p>
        <a:p>
          <a:pPr marL="0" lvl="0" indent="0" algn="ctr" defTabSz="622300">
            <a:lnSpc>
              <a:spcPct val="90000"/>
            </a:lnSpc>
            <a:spcBef>
              <a:spcPct val="0"/>
            </a:spcBef>
            <a:spcAft>
              <a:spcPct val="35000"/>
            </a:spcAft>
            <a:buNone/>
          </a:pPr>
          <a:endParaRPr lang="en-GB" sz="1400" b="1" kern="1200" dirty="0"/>
        </a:p>
      </dsp:txBody>
      <dsp:txXfrm>
        <a:off x="0" y="0"/>
        <a:ext cx="1656184" cy="158417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060922-355F-4F77-8027-C0ADFFB2E18C}">
      <dsp:nvSpPr>
        <dsp:cNvPr id="0" name=""/>
        <dsp:cNvSpPr/>
      </dsp:nvSpPr>
      <dsp:spPr>
        <a:xfrm>
          <a:off x="0" y="1571922"/>
          <a:ext cx="2881014" cy="515940"/>
        </a:xfrm>
        <a:prstGeom prst="rect">
          <a:avLst/>
        </a:prstGeom>
        <a:solidFill>
          <a:schemeClr val="accent6">
            <a:lumMod val="75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endParaRPr lang="en-GB" sz="1400" b="1" kern="1200" dirty="0">
            <a:solidFill>
              <a:schemeClr val="bg1"/>
            </a:solidFill>
          </a:endParaRPr>
        </a:p>
        <a:p>
          <a:pPr marL="0" lvl="0" indent="0" algn="ctr" defTabSz="622300">
            <a:lnSpc>
              <a:spcPct val="90000"/>
            </a:lnSpc>
            <a:spcBef>
              <a:spcPct val="0"/>
            </a:spcBef>
            <a:spcAft>
              <a:spcPct val="35000"/>
            </a:spcAft>
            <a:buNone/>
          </a:pPr>
          <a:r>
            <a:rPr lang="en-GB" sz="1400" b="1" kern="1200" dirty="0">
              <a:solidFill>
                <a:schemeClr val="bg1"/>
              </a:solidFill>
            </a:rPr>
            <a:t>Induced employment</a:t>
          </a:r>
        </a:p>
        <a:p>
          <a:pPr marL="0" lvl="0" indent="0" algn="ctr" defTabSz="622300">
            <a:lnSpc>
              <a:spcPct val="90000"/>
            </a:lnSpc>
            <a:spcBef>
              <a:spcPct val="0"/>
            </a:spcBef>
            <a:spcAft>
              <a:spcPct val="35000"/>
            </a:spcAft>
            <a:buNone/>
          </a:pPr>
          <a:r>
            <a:rPr lang="en-GB" sz="1400" b="1" kern="1200" dirty="0">
              <a:solidFill>
                <a:schemeClr val="tx1"/>
              </a:solidFill>
            </a:rPr>
            <a:t>6,563</a:t>
          </a:r>
        </a:p>
        <a:p>
          <a:pPr marL="0" lvl="0" indent="0" algn="ctr" defTabSz="622300">
            <a:lnSpc>
              <a:spcPct val="90000"/>
            </a:lnSpc>
            <a:spcBef>
              <a:spcPct val="0"/>
            </a:spcBef>
            <a:spcAft>
              <a:spcPct val="35000"/>
            </a:spcAft>
            <a:buNone/>
          </a:pPr>
          <a:endParaRPr lang="en-GB" sz="1400" b="1" kern="1200" dirty="0">
            <a:solidFill>
              <a:schemeClr val="bg1"/>
            </a:solidFill>
          </a:endParaRPr>
        </a:p>
      </dsp:txBody>
      <dsp:txXfrm>
        <a:off x="0" y="1571922"/>
        <a:ext cx="2881014" cy="515940"/>
      </dsp:txXfrm>
    </dsp:sp>
    <dsp:sp modelId="{4ED48728-EE94-42C0-AADF-B47FEB0ADC3E}">
      <dsp:nvSpPr>
        <dsp:cNvPr id="0" name=""/>
        <dsp:cNvSpPr/>
      </dsp:nvSpPr>
      <dsp:spPr>
        <a:xfrm rot="10800000">
          <a:off x="0" y="786145"/>
          <a:ext cx="2881014" cy="793515"/>
        </a:xfrm>
        <a:prstGeom prst="upArrowCallout">
          <a:avLst/>
        </a:prstGeom>
        <a:solidFill>
          <a:schemeClr val="accent6">
            <a:lumMod val="75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endParaRPr lang="en-GB" sz="1400" b="1" kern="1200" dirty="0">
            <a:solidFill>
              <a:schemeClr val="bg1"/>
            </a:solidFill>
          </a:endParaRPr>
        </a:p>
        <a:p>
          <a:pPr marL="0" lvl="0" indent="0" algn="ctr" defTabSz="622300">
            <a:lnSpc>
              <a:spcPct val="90000"/>
            </a:lnSpc>
            <a:spcBef>
              <a:spcPct val="0"/>
            </a:spcBef>
            <a:spcAft>
              <a:spcPct val="35000"/>
            </a:spcAft>
            <a:buNone/>
          </a:pPr>
          <a:r>
            <a:rPr lang="en-GB" sz="1400" b="1" kern="1200" dirty="0">
              <a:solidFill>
                <a:schemeClr val="bg1"/>
              </a:solidFill>
            </a:rPr>
            <a:t>Indirect employment </a:t>
          </a:r>
        </a:p>
        <a:p>
          <a:pPr marL="0" lvl="0" indent="0" algn="ctr" defTabSz="622300">
            <a:lnSpc>
              <a:spcPct val="90000"/>
            </a:lnSpc>
            <a:spcBef>
              <a:spcPct val="0"/>
            </a:spcBef>
            <a:spcAft>
              <a:spcPct val="35000"/>
            </a:spcAft>
            <a:buNone/>
          </a:pPr>
          <a:r>
            <a:rPr lang="en-GB" sz="1400" b="1" kern="1200" dirty="0">
              <a:solidFill>
                <a:schemeClr val="tx1"/>
              </a:solidFill>
            </a:rPr>
            <a:t>9,348</a:t>
          </a:r>
        </a:p>
        <a:p>
          <a:pPr marL="0" lvl="0" indent="0" algn="ctr" defTabSz="622300">
            <a:lnSpc>
              <a:spcPct val="90000"/>
            </a:lnSpc>
            <a:spcBef>
              <a:spcPct val="0"/>
            </a:spcBef>
            <a:spcAft>
              <a:spcPct val="35000"/>
            </a:spcAft>
            <a:buNone/>
          </a:pPr>
          <a:endParaRPr lang="en-GB" sz="1400" b="1" kern="1200" dirty="0">
            <a:solidFill>
              <a:schemeClr val="bg1"/>
            </a:solidFill>
          </a:endParaRPr>
        </a:p>
      </dsp:txBody>
      <dsp:txXfrm rot="10800000">
        <a:off x="0" y="786145"/>
        <a:ext cx="2881014" cy="515602"/>
      </dsp:txXfrm>
    </dsp:sp>
    <dsp:sp modelId="{0FFAD96F-FCD5-420A-8461-EE7A7567B806}">
      <dsp:nvSpPr>
        <dsp:cNvPr id="0" name=""/>
        <dsp:cNvSpPr/>
      </dsp:nvSpPr>
      <dsp:spPr>
        <a:xfrm rot="10800000">
          <a:off x="0" y="369"/>
          <a:ext cx="2881014" cy="793515"/>
        </a:xfrm>
        <a:prstGeom prst="upArrowCallout">
          <a:avLst/>
        </a:prstGeom>
        <a:solidFill>
          <a:schemeClr val="accent6">
            <a:lumMod val="75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endParaRPr lang="en-GB" sz="1400" b="1" kern="1200" dirty="0"/>
        </a:p>
        <a:p>
          <a:pPr marL="0" lvl="0" indent="0" algn="ctr" defTabSz="622300">
            <a:lnSpc>
              <a:spcPct val="90000"/>
            </a:lnSpc>
            <a:spcBef>
              <a:spcPct val="0"/>
            </a:spcBef>
            <a:spcAft>
              <a:spcPct val="35000"/>
            </a:spcAft>
            <a:buNone/>
          </a:pPr>
          <a:r>
            <a:rPr lang="en-GB" sz="1400" b="1" kern="1200" dirty="0"/>
            <a:t>Direct employment</a:t>
          </a:r>
        </a:p>
        <a:p>
          <a:pPr marL="0" lvl="0" indent="0" algn="ctr" defTabSz="622300">
            <a:lnSpc>
              <a:spcPct val="90000"/>
            </a:lnSpc>
            <a:spcBef>
              <a:spcPct val="0"/>
            </a:spcBef>
            <a:spcAft>
              <a:spcPct val="35000"/>
            </a:spcAft>
            <a:buNone/>
          </a:pPr>
          <a:r>
            <a:rPr lang="en-GB" sz="1400" b="1" kern="1200" dirty="0">
              <a:solidFill>
                <a:schemeClr val="tx1"/>
              </a:solidFill>
            </a:rPr>
            <a:t>30,217</a:t>
          </a:r>
        </a:p>
        <a:p>
          <a:pPr marL="0" lvl="0" indent="0" algn="ctr" defTabSz="622300">
            <a:lnSpc>
              <a:spcPct val="90000"/>
            </a:lnSpc>
            <a:spcBef>
              <a:spcPct val="0"/>
            </a:spcBef>
            <a:spcAft>
              <a:spcPct val="35000"/>
            </a:spcAft>
            <a:buNone/>
          </a:pPr>
          <a:endParaRPr lang="en-GB" sz="1400" b="1" kern="1200" dirty="0"/>
        </a:p>
      </dsp:txBody>
      <dsp:txXfrm rot="10800000">
        <a:off x="0" y="369"/>
        <a:ext cx="2881014" cy="51560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CBCDAF-85DE-4476-8DB2-2FD23D0204A1}">
      <dsp:nvSpPr>
        <dsp:cNvPr id="0" name=""/>
        <dsp:cNvSpPr/>
      </dsp:nvSpPr>
      <dsp:spPr>
        <a:xfrm>
          <a:off x="0" y="0"/>
          <a:ext cx="7178514" cy="1044186"/>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GB" sz="1600" kern="1200" dirty="0"/>
            <a:t>Accommodation</a:t>
          </a:r>
        </a:p>
        <a:p>
          <a:pPr marL="114300" lvl="1" indent="-114300" algn="l" defTabSz="533400">
            <a:lnSpc>
              <a:spcPct val="90000"/>
            </a:lnSpc>
            <a:spcBef>
              <a:spcPct val="0"/>
            </a:spcBef>
            <a:spcAft>
              <a:spcPct val="15000"/>
            </a:spcAft>
            <a:buChar char="•"/>
          </a:pPr>
          <a:r>
            <a:rPr lang="en-GB" sz="1200" kern="1200" dirty="0"/>
            <a:t>UK staying visitors 		</a:t>
          </a:r>
          <a:r>
            <a:rPr lang="en-GB" sz="1200" b="0" i="0" u="none" kern="1200" dirty="0"/>
            <a:t>£401,701,000</a:t>
          </a:r>
          <a:r>
            <a:rPr lang="en-GB" sz="1200" kern="1200" dirty="0"/>
            <a:t>	</a:t>
          </a:r>
        </a:p>
        <a:p>
          <a:pPr marL="114300" lvl="1" indent="-114300" algn="l" defTabSz="533400">
            <a:lnSpc>
              <a:spcPct val="90000"/>
            </a:lnSpc>
            <a:spcBef>
              <a:spcPct val="0"/>
            </a:spcBef>
            <a:spcAft>
              <a:spcPct val="15000"/>
            </a:spcAft>
            <a:buChar char="•"/>
          </a:pPr>
          <a:r>
            <a:rPr lang="en-GB" sz="1200" kern="1200" dirty="0"/>
            <a:t>Overseas  staying visitors	</a:t>
          </a:r>
          <a:r>
            <a:rPr lang="en-GB" sz="1200" b="0" i="0" u="none" kern="1200" dirty="0"/>
            <a:t>£8,740,000</a:t>
          </a:r>
          <a:endParaRPr lang="en-GB" sz="1200" kern="1200" dirty="0"/>
        </a:p>
      </dsp:txBody>
      <dsp:txXfrm>
        <a:off x="1540121" y="0"/>
        <a:ext cx="5638392" cy="1044186"/>
      </dsp:txXfrm>
    </dsp:sp>
    <dsp:sp modelId="{07135594-93CB-4EFA-A35C-4C650CB7FD38}">
      <dsp:nvSpPr>
        <dsp:cNvPr id="0" name=""/>
        <dsp:cNvSpPr/>
      </dsp:nvSpPr>
      <dsp:spPr>
        <a:xfrm>
          <a:off x="104418" y="104418"/>
          <a:ext cx="1435702" cy="835349"/>
        </a:xfrm>
        <a:prstGeom prst="roundRect">
          <a:avLst>
            <a:gd name="adj" fmla="val 10000"/>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21B2D68-1916-449F-B3F9-9C71363EFC9A}">
      <dsp:nvSpPr>
        <dsp:cNvPr id="0" name=""/>
        <dsp:cNvSpPr/>
      </dsp:nvSpPr>
      <dsp:spPr>
        <a:xfrm>
          <a:off x="0" y="1148605"/>
          <a:ext cx="7178514" cy="1044186"/>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GB" sz="1600" kern="1200" dirty="0"/>
            <a:t>Shopping</a:t>
          </a:r>
        </a:p>
        <a:p>
          <a:pPr marL="114300" lvl="1" indent="-114300" algn="l" defTabSz="533400">
            <a:lnSpc>
              <a:spcPct val="90000"/>
            </a:lnSpc>
            <a:spcBef>
              <a:spcPct val="0"/>
            </a:spcBef>
            <a:spcAft>
              <a:spcPct val="15000"/>
            </a:spcAft>
            <a:buChar char="•"/>
          </a:pPr>
          <a:r>
            <a:rPr lang="en-GB" sz="1200" kern="1200" dirty="0"/>
            <a:t>UK staying visitors 		</a:t>
          </a:r>
          <a:r>
            <a:rPr lang="en-GB" sz="1200" b="0" i="0" u="none" kern="1200" dirty="0"/>
            <a:t>£134,265,000</a:t>
          </a:r>
          <a:endParaRPr lang="en-GB" sz="1200" kern="1200" dirty="0"/>
        </a:p>
        <a:p>
          <a:pPr marL="114300" lvl="1" indent="-114300" algn="l" defTabSz="533400">
            <a:lnSpc>
              <a:spcPct val="90000"/>
            </a:lnSpc>
            <a:spcBef>
              <a:spcPct val="0"/>
            </a:spcBef>
            <a:spcAft>
              <a:spcPct val="15000"/>
            </a:spcAft>
            <a:buChar char="•"/>
          </a:pPr>
          <a:r>
            <a:rPr lang="en-GB" sz="1200" kern="1200" dirty="0"/>
            <a:t>Overseas  staying visitors	</a:t>
          </a:r>
          <a:r>
            <a:rPr lang="en-GB" sz="1200" b="0" i="0" u="none" kern="1200" dirty="0"/>
            <a:t>£12,164,000</a:t>
          </a:r>
          <a:endParaRPr lang="en-GB" sz="1200" kern="1200" dirty="0"/>
        </a:p>
        <a:p>
          <a:pPr marL="114300" lvl="1" indent="-114300" algn="l" defTabSz="533400">
            <a:lnSpc>
              <a:spcPct val="90000"/>
            </a:lnSpc>
            <a:spcBef>
              <a:spcPct val="0"/>
            </a:spcBef>
            <a:spcAft>
              <a:spcPct val="15000"/>
            </a:spcAft>
            <a:buChar char="•"/>
          </a:pPr>
          <a:r>
            <a:rPr lang="en-GB" sz="1200" kern="1200" dirty="0"/>
            <a:t>Day visitors			</a:t>
          </a:r>
          <a:r>
            <a:rPr lang="en-GB" sz="1200" b="0" i="0" u="none" kern="1200" dirty="0"/>
            <a:t>£276,887,000</a:t>
          </a:r>
          <a:endParaRPr lang="en-GB" sz="1200" kern="1200" dirty="0"/>
        </a:p>
      </dsp:txBody>
      <dsp:txXfrm>
        <a:off x="1540121" y="1148605"/>
        <a:ext cx="5638392" cy="1044186"/>
      </dsp:txXfrm>
    </dsp:sp>
    <dsp:sp modelId="{67E5A9FF-6D57-4C71-B22F-E89DA984D429}">
      <dsp:nvSpPr>
        <dsp:cNvPr id="0" name=""/>
        <dsp:cNvSpPr/>
      </dsp:nvSpPr>
      <dsp:spPr>
        <a:xfrm>
          <a:off x="104418" y="1253023"/>
          <a:ext cx="1435702" cy="835349"/>
        </a:xfrm>
        <a:prstGeom prst="roundRect">
          <a:avLst>
            <a:gd name="adj" fmla="val 10000"/>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C01044B-3725-4505-9883-69AC7B66A4A1}">
      <dsp:nvSpPr>
        <dsp:cNvPr id="0" name=""/>
        <dsp:cNvSpPr/>
      </dsp:nvSpPr>
      <dsp:spPr>
        <a:xfrm>
          <a:off x="0" y="2297210"/>
          <a:ext cx="7178514" cy="1044186"/>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GB" sz="1600" kern="1200" dirty="0"/>
            <a:t>Food &amp; drink</a:t>
          </a:r>
        </a:p>
        <a:p>
          <a:pPr marL="114300" lvl="1" indent="-114300" algn="l" defTabSz="533400">
            <a:lnSpc>
              <a:spcPct val="90000"/>
            </a:lnSpc>
            <a:spcBef>
              <a:spcPct val="0"/>
            </a:spcBef>
            <a:spcAft>
              <a:spcPct val="15000"/>
            </a:spcAft>
            <a:buChar char="•"/>
          </a:pPr>
          <a:r>
            <a:rPr lang="en-GB" sz="1200" kern="1200" dirty="0"/>
            <a:t>UK staying visitors 		</a:t>
          </a:r>
          <a:r>
            <a:rPr lang="en-GB" sz="1200" b="0" i="0" u="none" kern="1200" dirty="0"/>
            <a:t>£244,436,000</a:t>
          </a:r>
          <a:endParaRPr lang="en-GB" sz="1200" kern="1200" dirty="0"/>
        </a:p>
        <a:p>
          <a:pPr marL="114300" lvl="1" indent="-114300" algn="l" defTabSz="533400">
            <a:lnSpc>
              <a:spcPct val="90000"/>
            </a:lnSpc>
            <a:spcBef>
              <a:spcPct val="0"/>
            </a:spcBef>
            <a:spcAft>
              <a:spcPct val="15000"/>
            </a:spcAft>
            <a:buChar char="•"/>
          </a:pPr>
          <a:r>
            <a:rPr lang="en-GB" sz="1200" kern="1200" dirty="0"/>
            <a:t>Overseas  staying visitors	£10,047</a:t>
          </a:r>
          <a:r>
            <a:rPr lang="en-GB" sz="1200" b="0" i="0" u="none" kern="1200" dirty="0"/>
            <a:t>,000</a:t>
          </a:r>
          <a:endParaRPr lang="en-GB" sz="1200" kern="1200" dirty="0"/>
        </a:p>
        <a:p>
          <a:pPr marL="114300" lvl="1" indent="-114300" algn="l" defTabSz="533400">
            <a:lnSpc>
              <a:spcPct val="90000"/>
            </a:lnSpc>
            <a:spcBef>
              <a:spcPct val="0"/>
            </a:spcBef>
            <a:spcAft>
              <a:spcPct val="15000"/>
            </a:spcAft>
            <a:buChar char="•"/>
          </a:pPr>
          <a:r>
            <a:rPr lang="en-GB" sz="1200" kern="1200" dirty="0"/>
            <a:t>Day visitors			</a:t>
          </a:r>
          <a:r>
            <a:rPr lang="en-GB" sz="1200" b="0" i="0" u="none" kern="1200" dirty="0"/>
            <a:t>£381,577,000</a:t>
          </a:r>
          <a:endParaRPr lang="en-GB" sz="1200" kern="1200" dirty="0"/>
        </a:p>
      </dsp:txBody>
      <dsp:txXfrm>
        <a:off x="1540121" y="2297210"/>
        <a:ext cx="5638392" cy="1044186"/>
      </dsp:txXfrm>
    </dsp:sp>
    <dsp:sp modelId="{BE481B0E-BE93-41F3-AF47-51C9D354C9DD}">
      <dsp:nvSpPr>
        <dsp:cNvPr id="0" name=""/>
        <dsp:cNvSpPr/>
      </dsp:nvSpPr>
      <dsp:spPr>
        <a:xfrm>
          <a:off x="104418" y="2401629"/>
          <a:ext cx="1435702" cy="835349"/>
        </a:xfrm>
        <a:prstGeom prst="roundRect">
          <a:avLst>
            <a:gd name="adj" fmla="val 10000"/>
          </a:avLst>
        </a:prstGeom>
        <a:blipFill rotWithShape="1">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30A7FA2-A456-493B-8FA4-5D4167BB24C2}">
      <dsp:nvSpPr>
        <dsp:cNvPr id="0" name=""/>
        <dsp:cNvSpPr/>
      </dsp:nvSpPr>
      <dsp:spPr>
        <a:xfrm>
          <a:off x="0" y="3445815"/>
          <a:ext cx="7178514" cy="1044186"/>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GB" sz="1600" kern="1200" dirty="0"/>
            <a:t>Attractions/entertainment</a:t>
          </a:r>
        </a:p>
        <a:p>
          <a:pPr marL="114300" lvl="1" indent="-114300" algn="l" defTabSz="533400">
            <a:lnSpc>
              <a:spcPct val="90000"/>
            </a:lnSpc>
            <a:spcBef>
              <a:spcPct val="0"/>
            </a:spcBef>
            <a:spcAft>
              <a:spcPct val="15000"/>
            </a:spcAft>
            <a:buChar char="•"/>
          </a:pPr>
          <a:r>
            <a:rPr lang="en-GB" sz="1200" kern="1200" dirty="0"/>
            <a:t>UK staying visitors 		</a:t>
          </a:r>
          <a:r>
            <a:rPr lang="en-GB" sz="1200" b="0" i="0" u="none" kern="1200" dirty="0"/>
            <a:t>£82,120,000</a:t>
          </a:r>
          <a:endParaRPr lang="en-GB" sz="1200" kern="1200" dirty="0"/>
        </a:p>
        <a:p>
          <a:pPr marL="114300" lvl="1" indent="-114300" algn="l" defTabSz="533400">
            <a:lnSpc>
              <a:spcPct val="90000"/>
            </a:lnSpc>
            <a:spcBef>
              <a:spcPct val="0"/>
            </a:spcBef>
            <a:spcAft>
              <a:spcPct val="15000"/>
            </a:spcAft>
            <a:buChar char="•"/>
          </a:pPr>
          <a:r>
            <a:rPr lang="en-GB" sz="1200" kern="1200" dirty="0"/>
            <a:t>Overseas  staying visitors	</a:t>
          </a:r>
          <a:r>
            <a:rPr lang="en-GB" sz="1200" b="0" i="0" u="none" kern="1200" dirty="0"/>
            <a:t>£3,008,000</a:t>
          </a:r>
          <a:endParaRPr lang="en-GB" sz="1200" kern="1200" dirty="0"/>
        </a:p>
        <a:p>
          <a:pPr marL="114300" lvl="1" indent="-114300" algn="l" defTabSz="533400">
            <a:lnSpc>
              <a:spcPct val="90000"/>
            </a:lnSpc>
            <a:spcBef>
              <a:spcPct val="0"/>
            </a:spcBef>
            <a:spcAft>
              <a:spcPct val="15000"/>
            </a:spcAft>
            <a:buChar char="•"/>
          </a:pPr>
          <a:r>
            <a:rPr lang="en-GB" sz="1200" kern="1200" dirty="0"/>
            <a:t>Day visitors			</a:t>
          </a:r>
          <a:r>
            <a:rPr lang="en-GB" sz="1200" b="0" i="0" u="none" kern="1200" dirty="0"/>
            <a:t>£69,448,000</a:t>
          </a:r>
          <a:endParaRPr lang="en-GB" sz="1200" kern="1200" dirty="0"/>
        </a:p>
      </dsp:txBody>
      <dsp:txXfrm>
        <a:off x="1540121" y="3445815"/>
        <a:ext cx="5638392" cy="1044186"/>
      </dsp:txXfrm>
    </dsp:sp>
    <dsp:sp modelId="{41D7557A-3834-4E3C-A1F2-CE4D259E3BE9}">
      <dsp:nvSpPr>
        <dsp:cNvPr id="0" name=""/>
        <dsp:cNvSpPr/>
      </dsp:nvSpPr>
      <dsp:spPr>
        <a:xfrm>
          <a:off x="104418" y="3550234"/>
          <a:ext cx="1435702" cy="835349"/>
        </a:xfrm>
        <a:prstGeom prst="roundRect">
          <a:avLst>
            <a:gd name="adj" fmla="val 10000"/>
          </a:avLst>
        </a:prstGeom>
        <a:blipFill rotWithShape="1">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63E5C89-85EF-40C2-AA58-6F1684FF4100}">
      <dsp:nvSpPr>
        <dsp:cNvPr id="0" name=""/>
        <dsp:cNvSpPr/>
      </dsp:nvSpPr>
      <dsp:spPr>
        <a:xfrm>
          <a:off x="0" y="4594421"/>
          <a:ext cx="7178514" cy="1044186"/>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GB" sz="1600" kern="1200" dirty="0"/>
            <a:t>Travel</a:t>
          </a:r>
        </a:p>
        <a:p>
          <a:pPr marL="114300" lvl="1" indent="-114300" algn="l" defTabSz="533400">
            <a:lnSpc>
              <a:spcPct val="90000"/>
            </a:lnSpc>
            <a:spcBef>
              <a:spcPct val="0"/>
            </a:spcBef>
            <a:spcAft>
              <a:spcPct val="15000"/>
            </a:spcAft>
            <a:buChar char="•"/>
          </a:pPr>
          <a:r>
            <a:rPr lang="en-GB" sz="1200" kern="1200" dirty="0"/>
            <a:t>UK staying visitors 		</a:t>
          </a:r>
          <a:r>
            <a:rPr lang="en-GB" sz="1200" b="0" i="0" u="none" kern="1200" dirty="0"/>
            <a:t>£134,475,000</a:t>
          </a:r>
          <a:endParaRPr lang="en-GB" sz="1200" kern="1200" dirty="0"/>
        </a:p>
        <a:p>
          <a:pPr marL="114300" lvl="1" indent="-114300" algn="l" defTabSz="533400">
            <a:lnSpc>
              <a:spcPct val="90000"/>
            </a:lnSpc>
            <a:spcBef>
              <a:spcPct val="0"/>
            </a:spcBef>
            <a:spcAft>
              <a:spcPct val="15000"/>
            </a:spcAft>
            <a:buChar char="•"/>
          </a:pPr>
          <a:r>
            <a:rPr lang="en-GB" sz="1200" kern="1200" dirty="0"/>
            <a:t>Overseas  staying visitors	</a:t>
          </a:r>
          <a:r>
            <a:rPr lang="en-GB" sz="1200" b="0" i="0" u="none" kern="1200" dirty="0"/>
            <a:t>£3,661,000</a:t>
          </a:r>
          <a:endParaRPr lang="en-GB" sz="1200" kern="1200" dirty="0"/>
        </a:p>
        <a:p>
          <a:pPr marL="114300" lvl="1" indent="-114300" algn="l" defTabSz="533400">
            <a:lnSpc>
              <a:spcPct val="90000"/>
            </a:lnSpc>
            <a:spcBef>
              <a:spcPct val="0"/>
            </a:spcBef>
            <a:spcAft>
              <a:spcPct val="15000"/>
            </a:spcAft>
            <a:buChar char="•"/>
          </a:pPr>
          <a:r>
            <a:rPr lang="en-GB" sz="1200" kern="1200" dirty="0"/>
            <a:t>Day visitors			</a:t>
          </a:r>
          <a:r>
            <a:rPr lang="en-GB" sz="1200" b="0" i="0" u="none" kern="1200" dirty="0"/>
            <a:t>£100,302,000</a:t>
          </a:r>
          <a:endParaRPr lang="en-GB" sz="1200" kern="1200" dirty="0"/>
        </a:p>
      </dsp:txBody>
      <dsp:txXfrm>
        <a:off x="1540121" y="4594421"/>
        <a:ext cx="5638392" cy="1044186"/>
      </dsp:txXfrm>
    </dsp:sp>
    <dsp:sp modelId="{FE3E9036-0BA5-497B-B850-5E7CA2C560F9}">
      <dsp:nvSpPr>
        <dsp:cNvPr id="0" name=""/>
        <dsp:cNvSpPr/>
      </dsp:nvSpPr>
      <dsp:spPr>
        <a:xfrm>
          <a:off x="104418" y="4698839"/>
          <a:ext cx="1435702" cy="835349"/>
        </a:xfrm>
        <a:prstGeom prst="roundRect">
          <a:avLst>
            <a:gd name="adj" fmla="val 10000"/>
          </a:avLst>
        </a:prstGeom>
        <a:blipFill rotWithShape="1">
          <a:blip xmlns:r="http://schemas.openxmlformats.org/officeDocument/2006/relationships" r:embed="rId5"/>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480060"/>
          </a:xfrm>
          <a:prstGeom prst="rect">
            <a:avLst/>
          </a:prstGeom>
        </p:spPr>
        <p:txBody>
          <a:bodyPr vert="horz" lIns="99048" tIns="49524" rIns="99048" bIns="49524" rtlCol="0"/>
          <a:lstStyle>
            <a:lvl1pPr algn="l">
              <a:defRPr sz="1300"/>
            </a:lvl1pPr>
          </a:lstStyle>
          <a:p>
            <a:endParaRPr lang="en-GB" dirty="0"/>
          </a:p>
        </p:txBody>
      </p:sp>
      <p:sp>
        <p:nvSpPr>
          <p:cNvPr id="3" name="Date Placeholder 2"/>
          <p:cNvSpPr>
            <a:spLocks noGrp="1"/>
          </p:cNvSpPr>
          <p:nvPr>
            <p:ph type="dt" idx="1"/>
          </p:nvPr>
        </p:nvSpPr>
        <p:spPr>
          <a:xfrm>
            <a:off x="4143588" y="1"/>
            <a:ext cx="3169920" cy="480060"/>
          </a:xfrm>
          <a:prstGeom prst="rect">
            <a:avLst/>
          </a:prstGeom>
        </p:spPr>
        <p:txBody>
          <a:bodyPr vert="horz" lIns="99048" tIns="49524" rIns="99048" bIns="49524" rtlCol="0"/>
          <a:lstStyle>
            <a:lvl1pPr algn="r">
              <a:defRPr sz="1300"/>
            </a:lvl1pPr>
          </a:lstStyle>
          <a:p>
            <a:fld id="{475C7EF4-C43B-43BD-8457-629DE185AC15}" type="datetimeFigureOut">
              <a:rPr lang="en-GB" smtClean="0"/>
              <a:t>19/10/2022</a:t>
            </a:fld>
            <a:endParaRPr lang="en-GB" dirty="0"/>
          </a:p>
        </p:txBody>
      </p:sp>
      <p:sp>
        <p:nvSpPr>
          <p:cNvPr id="4" name="Slide Image Placeholder 3"/>
          <p:cNvSpPr>
            <a:spLocks noGrp="1" noRot="1" noChangeAspect="1"/>
          </p:cNvSpPr>
          <p:nvPr>
            <p:ph type="sldImg" idx="2"/>
          </p:nvPr>
        </p:nvSpPr>
        <p:spPr>
          <a:xfrm>
            <a:off x="1258888" y="720725"/>
            <a:ext cx="4797425" cy="3598863"/>
          </a:xfrm>
          <a:prstGeom prst="rect">
            <a:avLst/>
          </a:prstGeom>
          <a:noFill/>
          <a:ln w="12700">
            <a:solidFill>
              <a:prstClr val="black"/>
            </a:solidFill>
          </a:ln>
        </p:spPr>
        <p:txBody>
          <a:bodyPr vert="horz" lIns="99048" tIns="49524" rIns="99048" bIns="49524" rtlCol="0" anchor="ctr"/>
          <a:lstStyle/>
          <a:p>
            <a:endParaRPr lang="en-GB"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9048" tIns="49524" rIns="99048" bIns="4952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119474"/>
            <a:ext cx="3169920" cy="480060"/>
          </a:xfrm>
          <a:prstGeom prst="rect">
            <a:avLst/>
          </a:prstGeom>
        </p:spPr>
        <p:txBody>
          <a:bodyPr vert="horz" lIns="99048" tIns="49524" rIns="99048" bIns="49524" rtlCol="0" anchor="b"/>
          <a:lstStyle>
            <a:lvl1pPr algn="l">
              <a:defRPr sz="1300"/>
            </a:lvl1pPr>
          </a:lstStyle>
          <a:p>
            <a:endParaRPr lang="en-GB" dirty="0"/>
          </a:p>
        </p:txBody>
      </p:sp>
      <p:sp>
        <p:nvSpPr>
          <p:cNvPr id="7" name="Slide Number Placeholder 6"/>
          <p:cNvSpPr>
            <a:spLocks noGrp="1"/>
          </p:cNvSpPr>
          <p:nvPr>
            <p:ph type="sldNum" sz="quarter" idx="5"/>
          </p:nvPr>
        </p:nvSpPr>
        <p:spPr>
          <a:xfrm>
            <a:off x="4143588" y="9119474"/>
            <a:ext cx="3169920" cy="480060"/>
          </a:xfrm>
          <a:prstGeom prst="rect">
            <a:avLst/>
          </a:prstGeom>
        </p:spPr>
        <p:txBody>
          <a:bodyPr vert="horz" lIns="99048" tIns="49524" rIns="99048" bIns="49524" rtlCol="0" anchor="b"/>
          <a:lstStyle>
            <a:lvl1pPr algn="r">
              <a:defRPr sz="1300"/>
            </a:lvl1pPr>
          </a:lstStyle>
          <a:p>
            <a:fld id="{FC596B4B-11A0-4635-BEC9-9AE1F2591A67}" type="slidenum">
              <a:rPr lang="en-GB" smtClean="0"/>
              <a:t>‹#›</a:t>
            </a:fld>
            <a:endParaRPr lang="en-GB" dirty="0"/>
          </a:p>
        </p:txBody>
      </p:sp>
    </p:spTree>
    <p:extLst>
      <p:ext uri="{BB962C8B-B14F-4D97-AF65-F5344CB8AC3E}">
        <p14:creationId xmlns:p14="http://schemas.microsoft.com/office/powerpoint/2010/main" val="13007684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5C266CF-5E38-43B4-964B-A51E8DED6EBD}" type="slidenum">
              <a:rPr lang="en-GB" smtClean="0"/>
              <a:t>1</a:t>
            </a:fld>
            <a:endParaRPr lang="en-GB" dirty="0"/>
          </a:p>
        </p:txBody>
      </p:sp>
    </p:spTree>
    <p:extLst>
      <p:ext uri="{BB962C8B-B14F-4D97-AF65-F5344CB8AC3E}">
        <p14:creationId xmlns:p14="http://schemas.microsoft.com/office/powerpoint/2010/main" val="24855125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5C266CF-5E38-43B4-964B-A51E8DED6EBD}" type="slidenum">
              <a:rPr lang="en-GB" smtClean="0"/>
              <a:t>5</a:t>
            </a:fld>
            <a:endParaRPr lang="en-GB" dirty="0"/>
          </a:p>
        </p:txBody>
      </p:sp>
    </p:spTree>
    <p:extLst>
      <p:ext uri="{BB962C8B-B14F-4D97-AF65-F5344CB8AC3E}">
        <p14:creationId xmlns:p14="http://schemas.microsoft.com/office/powerpoint/2010/main" val="24855125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C2EC6C6F-7F8D-41A6-B922-E2A784B18AE7}" type="datetime1">
              <a:rPr lang="en-GB" smtClean="0"/>
              <a:t>19/10/2022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4735A71F-347E-4418-AEDF-9DD60918F272}" type="slidenum">
              <a:rPr lang="en-GB" smtClean="0"/>
              <a:t>‹#›</a:t>
            </a:fld>
            <a:endParaRPr lang="en-GB" dirty="0"/>
          </a:p>
        </p:txBody>
      </p:sp>
    </p:spTree>
    <p:extLst>
      <p:ext uri="{BB962C8B-B14F-4D97-AF65-F5344CB8AC3E}">
        <p14:creationId xmlns:p14="http://schemas.microsoft.com/office/powerpoint/2010/main" val="39306896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45B51FE3-CB7F-445F-8CE3-9B78E5F9280B}" type="datetime1">
              <a:rPr lang="en-GB" smtClean="0"/>
              <a:t>19/10/2022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4735A71F-347E-4418-AEDF-9DD60918F272}" type="slidenum">
              <a:rPr lang="en-GB" smtClean="0"/>
              <a:t>‹#›</a:t>
            </a:fld>
            <a:endParaRPr lang="en-GB" dirty="0"/>
          </a:p>
        </p:txBody>
      </p:sp>
    </p:spTree>
    <p:extLst>
      <p:ext uri="{BB962C8B-B14F-4D97-AF65-F5344CB8AC3E}">
        <p14:creationId xmlns:p14="http://schemas.microsoft.com/office/powerpoint/2010/main" val="1898935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FD199969-6CD0-40A2-979E-4B88692273A5}" type="datetime1">
              <a:rPr lang="en-GB" smtClean="0"/>
              <a:t>19/10/2022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4735A71F-347E-4418-AEDF-9DD60918F272}" type="slidenum">
              <a:rPr lang="en-GB" smtClean="0"/>
              <a:t>‹#›</a:t>
            </a:fld>
            <a:endParaRPr lang="en-GB" dirty="0"/>
          </a:p>
        </p:txBody>
      </p:sp>
    </p:spTree>
    <p:extLst>
      <p:ext uri="{BB962C8B-B14F-4D97-AF65-F5344CB8AC3E}">
        <p14:creationId xmlns:p14="http://schemas.microsoft.com/office/powerpoint/2010/main" val="40651811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6027A71-8995-469D-BF03-796F9249ADD7}" type="datetime1">
              <a:rPr lang="en-GB" smtClean="0"/>
              <a:t>19/10/2022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4735A71F-347E-4418-AEDF-9DD60918F272}" type="slidenum">
              <a:rPr lang="en-GB" smtClean="0"/>
              <a:t>‹#›</a:t>
            </a:fld>
            <a:endParaRPr lang="en-GB" dirty="0"/>
          </a:p>
        </p:txBody>
      </p:sp>
    </p:spTree>
    <p:extLst>
      <p:ext uri="{BB962C8B-B14F-4D97-AF65-F5344CB8AC3E}">
        <p14:creationId xmlns:p14="http://schemas.microsoft.com/office/powerpoint/2010/main" val="30604058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F269900-0C07-48C0-8251-584367F1ACC6}" type="datetime1">
              <a:rPr lang="en-GB" smtClean="0"/>
              <a:t>19/10/2022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4735A71F-347E-4418-AEDF-9DD60918F272}" type="slidenum">
              <a:rPr lang="en-GB" smtClean="0"/>
              <a:t>‹#›</a:t>
            </a:fld>
            <a:endParaRPr lang="en-GB" dirty="0"/>
          </a:p>
        </p:txBody>
      </p:sp>
    </p:spTree>
    <p:extLst>
      <p:ext uri="{BB962C8B-B14F-4D97-AF65-F5344CB8AC3E}">
        <p14:creationId xmlns:p14="http://schemas.microsoft.com/office/powerpoint/2010/main" val="16867673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F0624986-6A46-4B35-AEFE-C4137430E905}" type="datetime1">
              <a:rPr lang="en-GB" smtClean="0"/>
              <a:t>19/10/2022</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4735A71F-347E-4418-AEDF-9DD60918F272}" type="slidenum">
              <a:rPr lang="en-GB" smtClean="0"/>
              <a:t>‹#›</a:t>
            </a:fld>
            <a:endParaRPr lang="en-GB" dirty="0"/>
          </a:p>
        </p:txBody>
      </p:sp>
    </p:spTree>
    <p:extLst>
      <p:ext uri="{BB962C8B-B14F-4D97-AF65-F5344CB8AC3E}">
        <p14:creationId xmlns:p14="http://schemas.microsoft.com/office/powerpoint/2010/main" val="5323538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B65812FF-B0BA-45FB-AE35-29AC89D8DE2E}" type="datetime1">
              <a:rPr lang="en-GB" smtClean="0"/>
              <a:t>19/10/2022</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4735A71F-347E-4418-AEDF-9DD60918F272}" type="slidenum">
              <a:rPr lang="en-GB" smtClean="0"/>
              <a:t>‹#›</a:t>
            </a:fld>
            <a:endParaRPr lang="en-GB" dirty="0"/>
          </a:p>
        </p:txBody>
      </p:sp>
    </p:spTree>
    <p:extLst>
      <p:ext uri="{BB962C8B-B14F-4D97-AF65-F5344CB8AC3E}">
        <p14:creationId xmlns:p14="http://schemas.microsoft.com/office/powerpoint/2010/main" val="799698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47499424-FCD9-408A-94C3-EEB06519CB91}" type="datetime1">
              <a:rPr lang="en-GB" smtClean="0"/>
              <a:t>19/10/2022</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4735A71F-347E-4418-AEDF-9DD60918F272}" type="slidenum">
              <a:rPr lang="en-GB" smtClean="0"/>
              <a:t>‹#›</a:t>
            </a:fld>
            <a:endParaRPr lang="en-GB" dirty="0"/>
          </a:p>
        </p:txBody>
      </p:sp>
    </p:spTree>
    <p:extLst>
      <p:ext uri="{BB962C8B-B14F-4D97-AF65-F5344CB8AC3E}">
        <p14:creationId xmlns:p14="http://schemas.microsoft.com/office/powerpoint/2010/main" val="19062483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8D38D9F-0559-4A42-93A7-72EA3E31C686}" type="datetime1">
              <a:rPr lang="en-GB" smtClean="0"/>
              <a:t>19/10/2022</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4735A71F-347E-4418-AEDF-9DD60918F272}" type="slidenum">
              <a:rPr lang="en-GB" smtClean="0"/>
              <a:t>‹#›</a:t>
            </a:fld>
            <a:endParaRPr lang="en-GB" dirty="0"/>
          </a:p>
        </p:txBody>
      </p:sp>
    </p:spTree>
    <p:extLst>
      <p:ext uri="{BB962C8B-B14F-4D97-AF65-F5344CB8AC3E}">
        <p14:creationId xmlns:p14="http://schemas.microsoft.com/office/powerpoint/2010/main" val="32490216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EDCAB95-2A29-42E4-9BFB-645749EC4663}" type="datetime1">
              <a:rPr lang="en-GB" smtClean="0"/>
              <a:t>19/10/2022</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4735A71F-347E-4418-AEDF-9DD60918F272}" type="slidenum">
              <a:rPr lang="en-GB" smtClean="0"/>
              <a:t>‹#›</a:t>
            </a:fld>
            <a:endParaRPr lang="en-GB" dirty="0"/>
          </a:p>
        </p:txBody>
      </p:sp>
    </p:spTree>
    <p:extLst>
      <p:ext uri="{BB962C8B-B14F-4D97-AF65-F5344CB8AC3E}">
        <p14:creationId xmlns:p14="http://schemas.microsoft.com/office/powerpoint/2010/main" val="179006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12D6AE2-95F3-4E03-9777-194FA60064EB}" type="datetime1">
              <a:rPr lang="en-GB" smtClean="0"/>
              <a:t>19/10/2022</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4735A71F-347E-4418-AEDF-9DD60918F272}" type="slidenum">
              <a:rPr lang="en-GB" smtClean="0"/>
              <a:t>‹#›</a:t>
            </a:fld>
            <a:endParaRPr lang="en-GB" dirty="0"/>
          </a:p>
        </p:txBody>
      </p:sp>
    </p:spTree>
    <p:extLst>
      <p:ext uri="{BB962C8B-B14F-4D97-AF65-F5344CB8AC3E}">
        <p14:creationId xmlns:p14="http://schemas.microsoft.com/office/powerpoint/2010/main" val="38786673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8830FC-C247-4C43-8FB8-8CB77B8D003B}" type="datetime1">
              <a:rPr lang="en-GB" smtClean="0"/>
              <a:t>19/10/2022</a:t>
            </a:fld>
            <a:endParaRPr lang="en-GB"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35A71F-347E-4418-AEDF-9DD60918F272}" type="slidenum">
              <a:rPr lang="en-GB" smtClean="0"/>
              <a:t>‹#›</a:t>
            </a:fld>
            <a:endParaRPr lang="en-GB" dirty="0"/>
          </a:p>
        </p:txBody>
      </p:sp>
    </p:spTree>
    <p:extLst>
      <p:ext uri="{BB962C8B-B14F-4D97-AF65-F5344CB8AC3E}">
        <p14:creationId xmlns:p14="http://schemas.microsoft.com/office/powerpoint/2010/main" val="42665932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fif"/><Relationship Id="rId3" Type="http://schemas.openxmlformats.org/officeDocument/2006/relationships/image" Target="../media/image1.png"/><Relationship Id="rId7" Type="http://schemas.openxmlformats.org/officeDocument/2006/relationships/image" Target="../media/image5.jfi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fif"/><Relationship Id="rId5" Type="http://schemas.openxmlformats.org/officeDocument/2006/relationships/image" Target="../media/image3.jfif"/><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diagramLayout" Target="../diagrams/layout4.xml"/><Relationship Id="rId3" Type="http://schemas.openxmlformats.org/officeDocument/2006/relationships/diagramLayout" Target="../diagrams/layout3.xml"/><Relationship Id="rId7" Type="http://schemas.openxmlformats.org/officeDocument/2006/relationships/diagramData" Target="../diagrams/data4.xml"/><Relationship Id="rId2" Type="http://schemas.openxmlformats.org/officeDocument/2006/relationships/diagramData" Target="../diagrams/data3.xml"/><Relationship Id="rId1" Type="http://schemas.openxmlformats.org/officeDocument/2006/relationships/slideLayout" Target="../slideLayouts/slideLayout1.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8" Type="http://schemas.openxmlformats.org/officeDocument/2006/relationships/diagramLayout" Target="../diagrams/layout6.xml"/><Relationship Id="rId13" Type="http://schemas.openxmlformats.org/officeDocument/2006/relationships/diagramLayout" Target="../diagrams/layout7.xml"/><Relationship Id="rId18" Type="http://schemas.openxmlformats.org/officeDocument/2006/relationships/diagramLayout" Target="../diagrams/layout8.xml"/><Relationship Id="rId3" Type="http://schemas.openxmlformats.org/officeDocument/2006/relationships/diagramLayout" Target="../diagrams/layout5.xml"/><Relationship Id="rId21" Type="http://schemas.microsoft.com/office/2007/relationships/diagramDrawing" Target="../diagrams/drawing8.xml"/><Relationship Id="rId7" Type="http://schemas.openxmlformats.org/officeDocument/2006/relationships/diagramData" Target="../diagrams/data6.xml"/><Relationship Id="rId12" Type="http://schemas.openxmlformats.org/officeDocument/2006/relationships/diagramData" Target="../diagrams/data7.xml"/><Relationship Id="rId17" Type="http://schemas.openxmlformats.org/officeDocument/2006/relationships/diagramData" Target="../diagrams/data8.xml"/><Relationship Id="rId2" Type="http://schemas.openxmlformats.org/officeDocument/2006/relationships/diagramData" Target="../diagrams/data5.xml"/><Relationship Id="rId16" Type="http://schemas.microsoft.com/office/2007/relationships/diagramDrawing" Target="../diagrams/drawing7.xml"/><Relationship Id="rId20" Type="http://schemas.openxmlformats.org/officeDocument/2006/relationships/diagramColors" Target="../diagrams/colors8.xml"/><Relationship Id="rId1" Type="http://schemas.openxmlformats.org/officeDocument/2006/relationships/slideLayout" Target="../slideLayouts/slideLayout1.xml"/><Relationship Id="rId6" Type="http://schemas.microsoft.com/office/2007/relationships/diagramDrawing" Target="../diagrams/drawing5.xml"/><Relationship Id="rId11" Type="http://schemas.microsoft.com/office/2007/relationships/diagramDrawing" Target="../diagrams/drawing6.xml"/><Relationship Id="rId5" Type="http://schemas.openxmlformats.org/officeDocument/2006/relationships/diagramColors" Target="../diagrams/colors5.xml"/><Relationship Id="rId15" Type="http://schemas.openxmlformats.org/officeDocument/2006/relationships/diagramColors" Target="../diagrams/colors7.xml"/><Relationship Id="rId10" Type="http://schemas.openxmlformats.org/officeDocument/2006/relationships/diagramColors" Target="../diagrams/colors6.xml"/><Relationship Id="rId19" Type="http://schemas.openxmlformats.org/officeDocument/2006/relationships/diagramQuickStyle" Target="../diagrams/quickStyle8.xml"/><Relationship Id="rId4" Type="http://schemas.openxmlformats.org/officeDocument/2006/relationships/diagramQuickStyle" Target="../diagrams/quickStyle5.xml"/><Relationship Id="rId9" Type="http://schemas.openxmlformats.org/officeDocument/2006/relationships/diagramQuickStyle" Target="../diagrams/quickStyle6.xml"/><Relationship Id="rId14" Type="http://schemas.openxmlformats.org/officeDocument/2006/relationships/diagramQuickStyle" Target="../diagrams/quickStyle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fif"/><Relationship Id="rId2" Type="http://schemas.openxmlformats.org/officeDocument/2006/relationships/image" Target="../media/image3.jfif"/><Relationship Id="rId1" Type="http://schemas.openxmlformats.org/officeDocument/2006/relationships/slideLayout" Target="../slideLayouts/slideLayout1.xml"/><Relationship Id="rId5" Type="http://schemas.openxmlformats.org/officeDocument/2006/relationships/image" Target="../media/image6.jfif"/><Relationship Id="rId4" Type="http://schemas.openxmlformats.org/officeDocument/2006/relationships/image" Target="../media/image5.jfif"/></Relationships>
</file>

<file path=ppt/slides/_rels/slide20.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chart" Target="../charts/chart1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chart" Target="../charts/chart13.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1.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1.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diagramLayout" Target="../diagrams/layout12.xml"/><Relationship Id="rId3" Type="http://schemas.openxmlformats.org/officeDocument/2006/relationships/diagramLayout" Target="../diagrams/layout11.xml"/><Relationship Id="rId7" Type="http://schemas.openxmlformats.org/officeDocument/2006/relationships/diagramData" Target="../diagrams/data12.xml"/><Relationship Id="rId2" Type="http://schemas.openxmlformats.org/officeDocument/2006/relationships/diagramData" Target="../diagrams/data11.xml"/><Relationship Id="rId1" Type="http://schemas.openxmlformats.org/officeDocument/2006/relationships/slideLayout" Target="../slideLayouts/slideLayout1.xml"/><Relationship Id="rId6" Type="http://schemas.microsoft.com/office/2007/relationships/diagramDrawing" Target="../diagrams/drawing11.xml"/><Relationship Id="rId11" Type="http://schemas.microsoft.com/office/2007/relationships/diagramDrawing" Target="../diagrams/drawing12.xml"/><Relationship Id="rId5" Type="http://schemas.openxmlformats.org/officeDocument/2006/relationships/diagramColors" Target="../diagrams/colors11.xml"/><Relationship Id="rId10" Type="http://schemas.openxmlformats.org/officeDocument/2006/relationships/diagramColors" Target="../diagrams/colors12.xml"/><Relationship Id="rId4" Type="http://schemas.openxmlformats.org/officeDocument/2006/relationships/diagramQuickStyle" Target="../diagrams/quickStyle11.xml"/><Relationship Id="rId9" Type="http://schemas.openxmlformats.org/officeDocument/2006/relationships/diagramQuickStyle" Target="../diagrams/quickStyle12.xml"/></Relationships>
</file>

<file path=ppt/slides/_rels/slide2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chart" Target="../charts/chart18.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 Id="rId4" Type="http://schemas.openxmlformats.org/officeDocument/2006/relationships/chart" Target="../charts/char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297118" y="875231"/>
            <a:ext cx="6552728" cy="4093428"/>
          </a:xfrm>
          <a:prstGeom prst="rect">
            <a:avLst/>
          </a:prstGeom>
          <a:noFill/>
        </p:spPr>
        <p:txBody>
          <a:bodyPr wrap="square" rtlCol="0">
            <a:spAutoFit/>
          </a:bodyPr>
          <a:lstStyle/>
          <a:p>
            <a:r>
              <a:rPr lang="en-GB" sz="3000" b="1" dirty="0">
                <a:solidFill>
                  <a:schemeClr val="accent6">
                    <a:lumMod val="75000"/>
                  </a:schemeClr>
                </a:solidFill>
              </a:rPr>
              <a:t>The Economic Impact of the </a:t>
            </a:r>
          </a:p>
          <a:p>
            <a:r>
              <a:rPr lang="en-GB" sz="3000" b="1" dirty="0">
                <a:solidFill>
                  <a:schemeClr val="accent6">
                    <a:lumMod val="75000"/>
                  </a:schemeClr>
                </a:solidFill>
              </a:rPr>
              <a:t>East Devon Visitor Economy 2021</a:t>
            </a:r>
          </a:p>
          <a:p>
            <a:endParaRPr lang="en-GB" sz="3000" b="1" dirty="0">
              <a:solidFill>
                <a:schemeClr val="accent6">
                  <a:lumMod val="75000"/>
                </a:schemeClr>
              </a:solidFill>
            </a:endParaRPr>
          </a:p>
          <a:p>
            <a:endParaRPr lang="en-GB" sz="3000" b="1" dirty="0">
              <a:solidFill>
                <a:schemeClr val="accent6">
                  <a:lumMod val="75000"/>
                </a:schemeClr>
              </a:solidFill>
            </a:endParaRPr>
          </a:p>
          <a:p>
            <a:endParaRPr lang="en-GB" sz="3200" b="1" dirty="0">
              <a:solidFill>
                <a:schemeClr val="accent5">
                  <a:lumMod val="75000"/>
                </a:schemeClr>
              </a:solidFill>
            </a:endParaRPr>
          </a:p>
          <a:p>
            <a:r>
              <a:rPr lang="en-GB" b="1" dirty="0"/>
              <a:t>Produced on behalf of East Devon District Council</a:t>
            </a:r>
          </a:p>
          <a:p>
            <a:r>
              <a:rPr lang="en-GB" b="1" dirty="0"/>
              <a:t>By</a:t>
            </a:r>
          </a:p>
          <a:p>
            <a:r>
              <a:rPr lang="en-GB" b="1" dirty="0"/>
              <a:t>The South West  Research Company Ltd</a:t>
            </a:r>
          </a:p>
          <a:p>
            <a:endParaRPr lang="en-GB" b="1" dirty="0">
              <a:solidFill>
                <a:schemeClr val="accent6">
                  <a:lumMod val="75000"/>
                </a:schemeClr>
              </a:solidFill>
            </a:endParaRPr>
          </a:p>
          <a:p>
            <a:endParaRPr lang="en-GB" b="1" dirty="0">
              <a:solidFill>
                <a:schemeClr val="accent6">
                  <a:lumMod val="75000"/>
                </a:schemeClr>
              </a:solidFill>
            </a:endParaRPr>
          </a:p>
          <a:p>
            <a:r>
              <a:rPr lang="en-GB" b="1" dirty="0">
                <a:solidFill>
                  <a:schemeClr val="accent6">
                    <a:lumMod val="75000"/>
                  </a:schemeClr>
                </a:solidFill>
              </a:rPr>
              <a:t>October 2022</a:t>
            </a:r>
          </a:p>
        </p:txBody>
      </p:sp>
      <p:sp>
        <p:nvSpPr>
          <p:cNvPr id="3" name="AutoShape 2" descr="data:image/jpeg;base64,/9j/4AAQSkZJRgABAQAAAQABAAD/2wCEAAkGBwgHBgkIBwgKCgkLDRYPDQwMDRsUFRAWIB0iIiAdHx8kKDQsJCYxJx8fLT0tMTU3Ojo6Iys/RD84QzQ5OjcBCgoKDQwNGg8PGjclHyU3Nzc3Nzc3Nzc3Nzc3Nzc3Nzc3Nzc3Nzc3Nzc3Nzc3Nzc3Nzc3Nzc3Nzc3Nzc3Nzc3N//AABEIAKIAeAMBIgACEQEDEQH/xAAbAAACAgMBAAAAAAAAAAAAAAAABwUGAgMEAf/EAEcQAAEDAwECBw4DBQYHAAAAAAEAAgMEBREGEiETMUFRcpHRFiIyM1JTVGFxgZKTobEUNlUVQmLB4SNDgqPw8QckJTREorL/xAAaAQADAQEBAQAAAAAAAAAAAAAABAUDBgEC/8QAMBEAAQMDAgQEBgIDAQAAAAAAAQACAwQRMQUSEzNRcSFBYcEUFVKBofAigkJi4TL/2gAMAwEAAhEDEQA/AHihCEIQhCEIQhCEIURqolthrHNJBDBvHtCWvDzeek+Mplas/L9Z0R9wlioWqEiUdl0OkNBidcefstnDzeel+Mo4ebz0vxla0KZuPVV9jei2cPN56X4yjh5vPS/GVrQjceqNjei2cPN56X4yjh5vPS/GVrQjceqNjei3xTzcLH/bSeEP3zzoWuLxsfSCFtE42yl5mtuPBOAuwMniUW3UdpcQG1sZJOAADv8Aoo6fWFvaZIjDU5aS0963j61RIXBkkbiPBcCfcq9RqAYQIyCodLprpA4yAjonCDleqrjWluA8TVfC3tXvdrbvMVXwt7U18ZB9QSvwVR9BVnXmVWe7W3eYqvhb2o7tbdjxNSP8Le1HxkH1BHwVR9BUhqz8v1nRH3CWKZep37emqp4zh0bTv9oS0UnVOaOys6Pynd/ZC9a1z3BrWlzicAAZyV4rboGkiklqat7QXxYazP7ueM/ZJQQ8aQMT9TPwIjJbCg2WK6vaHNt8+DzjH3WXc/d/QJfp2qwVWt9idzaaiD42kgOfJgn3YWk64n9Aj+aexNmKjBsXn9+ySE9eRcRj9+6q9TTzUszoaiMxyN42nkWpdl1rnXKukqnRiMvxloOQMDHGuNIvDQ47cKlGXFoLxYrOLxsfSCEReNj6QQtIsLKbIU1Uaau7p5ntpRsueXA8I3iyfWoRgL3NDeNxACcDxtMIHKFSYtF1jJWPNVB3rgSMHkVCp08gjhgm+VMpNTu0iUgWwo0aXvJGfwg+Y3tR3LXn0QfMb2pktOBvXuQmPlcPUpT5vP0CWvctefRP8xvag6WvJH/af5je1MrIRkL35XD1KPm9R0ChdSNLdL1DXbiImg9YS1TO1Z+X6zoj7hLFJaoLSN7J/R+U7v7IVq0CZvxdSGFvA7A4QE7878EfVVVdlvuVXbnPdRy8GXgB24HPWEnTSCKUPOAnquJ00JY3JVjrdFSune+kqoxG5xIY9pBb6sjjXP3FV3pFP1nsWqmu+papu1TOnkbztgGOvC11N91BSvDamWWInkfCBn6J5xpD/Iscp7BWj+Akbf8AfRRdyopLdWSUsrmuezGS3i3jK5Vuq6qasqHT1L9uV3G7AC0qa/buO3CrRhwaN+VnF42PpBCIvGx9IIWkWFlNkJvvPenk3JYDUF4/UJfp2JokZGFBdydnH/jv+Y7tV2sglltwzZc5RVEMO7itvf0CpfdBeP1CX6diO6C8fqEv07Fde5Oz+jv+a7tWmp05YaWIy1EfBxt43OmcB90iaKqAuX/kqgK+jJsI/wABVDugvH6hL9OxB1DeADi4S/TsU4GaOL9nhH+3+1x1qVp9NWKpibLBGXxuG5zZnEH6r4ZT1D/Bst/7L7fVUzP/AHER/ULbqMl2lp3OOSYmkn3hLZMzVDAzTdUxvE1gA6wlmjVOY3svdI5Tu/shTuk7Sy51znzjap4AC5p/eJ4h7NxUGrjoCRphrYc4kLmu92CEtRsa+Zocmq+R0dO4tyui46tp6Cd1NRUolER2Sc7LQRyBbrdd6HUkclFVUwZIW52HHORzg84VHrqeWkq5YKgEPY48fL61K6Mp5Zr3HMwHg4QS93IMggD/AF603HVzPn2OHgTaySloYGU/EafEC91G3Widb7hNSuOdh3ennbxj6LkU5rKVsl+l2MHYY1pxz8f81BpCdoZK5oxdU6Z5fC1zskLOLxsfSCEReNj6QQvYsLybIThJVB1JqSeeqfT0Epigidjbad7yP5K8VbnNpZi3c4RuI9uEo4wHFgc7ZBIBdzKvqUz2BrGm11E0qBkhc94vZNOy17bjbYakY2iMPHM4caourLqbhcXxRv8A+WgJawDiJ5SrRcpaXT1gcyk2Wue3ZjwclziPC9fOqFSU76uqip4vDlcGjtWNdM/a2HzOVtp0Ee98/wDiMXWn18yl9OXeS11rcuP4eR2JWcg/i9oTBo7fTUlC2kZG3gQ3DgR4XOSlXVNY2eZsXgB7g32Z3fRLTQPoy14d4pqCpZXB8Zb4Jk6q36erOgPuEskxby5ztHOc/wAI07Cfol0tNTN5Gn0WekC0Th6oXZa62ot1SKumBOxueMd6QeQrjU3pm709qlmFVE58cwAJaAcYzyco3pKC3EF3W9VQqL8I2bu9FY49RWK4xMNfG1rx+7NFtY9hwVouGqqCkpjDZ4g558Ehmyxvr9ayks1jvjTLbpWxTHeRFu62H+ir9y01cqDLuC/EReXDvwPWONVJZKprbtAPqFHgio3Ps4kf6lREj3yyPkkcXPeS5zjxklYo5ShRleAAws4vGx9IIRF42PpBC2iwsJshOBwyMc6V+oLVJaq57Cw8A45ifyEc3tCaJOBkqGnvdiqYjHPVQSMPG1zSR9lerIWSss42PkuboKiSF5LG3Hmls573bIe9zgBgAnOPYrdoa1O2zcZm4GNmDPLzn+XWuth0gyThG/htr1hxHVxKTbqGzNADa2IADGAD2JOmpmRvD5Hg29U/V1cksZZHGRf0XBrWrraSijFKQyKUlkrx4Q5h6s71SrZRSXGtipoRvcd58lvKVebrdLJcqGWlkr4wHjccHvTyFarRVadtMWzBWRl58OR2dp30+i9qIWzThxeNvdfFNO+CnLRGd3Zd2p2hmm6pjRhrYwAPeEs0zNUuDtOVbmnILAQfeEs1hqnNHZM6Pynd/ZC7rVaqq6zOjpWt73Bc55wGrhUharlWUJkjoMCWfDchu073D3pCLZvG/CpTcQRnh59VZ6bTdttLW1Nzq8uacgl+w0H1cp615cdZwxgx22Eyni4STc3q4/suSPStzrz+IuNWGSHfhxL3Ds9ygo7VVTy1jKaMy/hSQ8jjOCRu9e47lSfJNE0NiZtB+5UmOKCZxdNJuI+wWmurJq6oM9QWl58loH2XOhCluJJuVZa0NFm4WcXjY+kEIi8bH0ghaxYWM2Qm+/JYd3IlT+yrl+n1fyHdiax4lSbZrOeMhlxhErfOR7ndXEforNeyJxaJHWUDTXzMDzE2+FX/ANlXH9Pq/kO7Efsq4+gVfyHdiZVuu1DcG5pahjncrDucPcV3ZCybpkThcPumHavM02cyxSn/AGVcfQKv5DuxBtVxwf8Ap9X8h3YmwjC9+VM+pfPzmT6QoTUWRpacEEERNyDybwlsmbqv8v1nRH/0EsktqgtI3smtH8Ynd/ZCteg6WN01TWSAExANbnkzvJVUVq0HVxsnqaKTAMwDmZ5cbiOopeh28dt0zqO74Z1lJ6dvdRd7vUteQ2nZHmOMAc/GTzrg01cXwairKFwzFPUSkfwuBJ+wUnYbFLaLvUyAh9NIzEbs7xv4iFpstgmp71U3Kr2Wt4SR0TQc5yTvPuKptbOeGXZBN+ykOdTDiBuCBbuq5qulZS3ydsYw2QCTHNnj+uVDqV1NWMrr1PLEcxtxG08+P65UUo9Rt4rtuLq7S7uCzdmwWcXjY+kEIi8bH0ghexYRNkJwEbsKkXLRczNp9vmEg83JuPX/ALK8rznXST08cws9cpBUyQG7ClHU0lVb5gKiKSB48EkY6ipe2aruFJhkzhVRDkee++Ltyrpda+200RbcZIi0/wB24bRd/hS8u81unn2rZSyQs5dp24+wcnWo00RpDeOT7K7BMK1tpY/v5K9WzUtuuGGCXgZT/dy7t/qPEVNZB4ik4xrpHhjGl7juDQMk+5XLTVBf4S0vn4Cm81P3+R6m53dYTdLXSSHa5t/UJOs06KIbmvt6FTerPy/WdEfcJYpm6q/L1Z0B9wlkltV5o7JvR+S7v7BCyY5zHB7HFrmnIIOCCsVNaVtbLncDwwzBCNp48o8g/wBcynxRukeGtyVSmkbFGXuwF3W7Ut7dFhlKawDdtiJ2feRuXJd9QXapa6nqGmla4b42sLSR6yd6nbnquC2zmjoqUSCLvSQ7ZaDzDct1BcKHVFLLTVNPsStGdknOP4mlVS0vHCE1z0UYODDxnQAN6/8AEv0Lor6Z9HWzU0m90Ty3POOQrnUhwLTYq41wcARhZxeNj6QQiLxsfSCFrFhYzZCcB3AlLm5aquNWXMieKaM8kfhdfZhMZ3EqvbNHUsOH18jp3+Q3vWdpV2sjmks2I26rm6KSni3OmFz5KmU1LVV85bTxSTSE98Rv6z2qzW3Rcj9l9xmDB5qI5PvKuUFPDTxiOCNsbBxNaMBbMLOHTY2+L/ErefVZX+Ef8R+Vx2+10VuZs0tOxh5XYy4+08a7UIVBrQ0WAUtzi43cVEas/L9Z0R9wlimdqz8v1nRH3CWKh6rzR2XQ6PyXd/YL1XP/AIetHA1zuXaYPoVTFOacv7bNHO11O6XhXB2Q7GMBK0cjY5g55sE3XxvlgLWC58FFVEM7qiVxhlJL3E94edTOi2Sx31hdG9oMTgSWkKT7uI/QH/N/oju4j9Af80diZjZTMkD+J+EpI+rfEY+F5WyFC6waG6gqccoaf/UKFXdeq8XO4yVbYzGHgd6TniGFwpKdwdK5zcEqjTtc2FrXZACzi8bH0ghEXjY+kEL2LC8myE4cIXqF1a41CEIQhCEIQhRGrPy/WdEfcJYpnas/L9Z0R9wlioOq80dl0ej8l3f2CEIQparoQhCEIQhCELOLxsfSCEReNj6QQt4sJebITiQhC6tcahCEIQhCEIQorVG+xVefJH3CXOw3yR1IQoep80dl0Gk8o90bDPJb1I2GeS3qQhTVVRsM8lvUjYZ5LepCEIRsM8lvUjYZ5LepCEIWUTG8KzvR4Q5PWvUIW0eFjLlf/9k="/>
          <p:cNvSpPr>
            <a:spLocks noChangeAspect="1" noChangeArrowheads="1"/>
          </p:cNvSpPr>
          <p:nvPr/>
        </p:nvSpPr>
        <p:spPr bwMode="auto">
          <a:xfrm>
            <a:off x="0" y="-1555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5" name="AutoShape 4" descr="data:image/jpeg;base64,/9j/4AAQSkZJRgABAQAAAQABAAD/2wCEAAkGBwgHBgkIBwgKCgkLDRYPDQwMDRsUFRAWIB0iIiAdHx8kKDQsJCYxJx8fLT0tMTU3Ojo6Iys/RD84QzQ5OjcBCgoKDQwNGg8PGjclHyU3Nzc3Nzc3Nzc3Nzc3Nzc3Nzc3Nzc3Nzc3Nzc3Nzc3Nzc3Nzc3Nzc3Nzc3Nzc3Nzc3N//AABEIAKIAeAMBIgACEQEDEQH/xAAbAAACAgMBAAAAAAAAAAAAAAAABwUGAgMEAf/EAEcQAAEDAwECBw4DBQYHAAAAAAEAAgMEBREGEiETMUFRcpHRFiIyM1JTVGFxgZKTobEUNlUVQmLB4SNDgqPw8QckJTREorL/xAAaAQADAQEBAQAAAAAAAAAAAAAABAUDBgEC/8QAMBEAAQMDAgQEBgIDAQAAAAAAAQACAwQRMQUSEzNRcSFBYcEUFVKBofAigkJi4TL/2gAMAwEAAhEDEQA/AHihCEIQhCEIQhCEIURqolthrHNJBDBvHtCWvDzeek+Mplas/L9Z0R9wlioWqEiUdl0OkNBidcefstnDzeel+Mo4ebz0vxla0KZuPVV9jei2cPN56X4yjh5vPS/GVrQjceqNjei2cPN56X4yjh5vPS/GVrQjceqNjei3xTzcLH/bSeEP3zzoWuLxsfSCFtE42yl5mtuPBOAuwMniUW3UdpcQG1sZJOAADv8Aoo6fWFvaZIjDU5aS0963j61RIXBkkbiPBcCfcq9RqAYQIyCodLprpA4yAjonCDleqrjWluA8TVfC3tXvdrbvMVXwt7U18ZB9QSvwVR9BVnXmVWe7W3eYqvhb2o7tbdjxNSP8Le1HxkH1BHwVR9BUhqz8v1nRH3CWKZep37emqp4zh0bTv9oS0UnVOaOys6Pynd/ZC9a1z3BrWlzicAAZyV4rboGkiklqat7QXxYazP7ueM/ZJQQ8aQMT9TPwIjJbCg2WK6vaHNt8+DzjH3WXc/d/QJfp2qwVWt9idzaaiD42kgOfJgn3YWk64n9Aj+aexNmKjBsXn9+ySE9eRcRj9+6q9TTzUszoaiMxyN42nkWpdl1rnXKukqnRiMvxloOQMDHGuNIvDQ47cKlGXFoLxYrOLxsfSCEReNj6QQtIsLKbIU1Uaau7p5ntpRsueXA8I3iyfWoRgL3NDeNxACcDxtMIHKFSYtF1jJWPNVB3rgSMHkVCp08gjhgm+VMpNTu0iUgWwo0aXvJGfwg+Y3tR3LXn0QfMb2pktOBvXuQmPlcPUpT5vP0CWvctefRP8xvag6WvJH/af5je1MrIRkL35XD1KPm9R0ChdSNLdL1DXbiImg9YS1TO1Z+X6zoj7hLFJaoLSN7J/R+U7v7IVq0CZvxdSGFvA7A4QE7878EfVVVdlvuVXbnPdRy8GXgB24HPWEnTSCKUPOAnquJ00JY3JVjrdFSune+kqoxG5xIY9pBb6sjjXP3FV3pFP1nsWqmu+papu1TOnkbztgGOvC11N91BSvDamWWInkfCBn6J5xpD/Iscp7BWj+Akbf8AfRRdyopLdWSUsrmuezGS3i3jK5Vuq6qasqHT1L9uV3G7AC0qa/buO3CrRhwaN+VnF42PpBCIvGx9IIWkWFlNkJvvPenk3JYDUF4/UJfp2JokZGFBdydnH/jv+Y7tV2sglltwzZc5RVEMO7itvf0CpfdBeP1CX6diO6C8fqEv07Fde5Oz+jv+a7tWmp05YaWIy1EfBxt43OmcB90iaKqAuX/kqgK+jJsI/wABVDugvH6hL9OxB1DeADi4S/TsU4GaOL9nhH+3+1x1qVp9NWKpibLBGXxuG5zZnEH6r4ZT1D/Bst/7L7fVUzP/AHER/ULbqMl2lp3OOSYmkn3hLZMzVDAzTdUxvE1gA6wlmjVOY3svdI5Tu/shTuk7Sy51znzjap4AC5p/eJ4h7NxUGrjoCRphrYc4kLmu92CEtRsa+Zocmq+R0dO4tyui46tp6Cd1NRUolER2Sc7LQRyBbrdd6HUkclFVUwZIW52HHORzg84VHrqeWkq5YKgEPY48fL61K6Mp5Zr3HMwHg4QS93IMggD/AF603HVzPn2OHgTaySloYGU/EafEC91G3Widb7hNSuOdh3ennbxj6LkU5rKVsl+l2MHYY1pxz8f81BpCdoZK5oxdU6Z5fC1zskLOLxsfSCEReNj6QQvYsLybIThJVB1JqSeeqfT0Epigidjbad7yP5K8VbnNpZi3c4RuI9uEo4wHFgc7ZBIBdzKvqUz2BrGm11E0qBkhc94vZNOy17bjbYakY2iMPHM4caourLqbhcXxRv8A+WgJawDiJ5SrRcpaXT1gcyk2Wue3ZjwclziPC9fOqFSU76uqip4vDlcGjtWNdM/a2HzOVtp0Ee98/wDiMXWn18yl9OXeS11rcuP4eR2JWcg/i9oTBo7fTUlC2kZG3gQ3DgR4XOSlXVNY2eZsXgB7g32Z3fRLTQPoy14d4pqCpZXB8Zb4Jk6q36erOgPuEskxby5ztHOc/wAI07Cfol0tNTN5Gn0WekC0Th6oXZa62ot1SKumBOxueMd6QeQrjU3pm709qlmFVE58cwAJaAcYzyco3pKC3EF3W9VQqL8I2bu9FY49RWK4xMNfG1rx+7NFtY9hwVouGqqCkpjDZ4g558Ehmyxvr9ayks1jvjTLbpWxTHeRFu62H+ir9y01cqDLuC/EReXDvwPWONVJZKprbtAPqFHgio3Ps4kf6lREj3yyPkkcXPeS5zjxklYo5ShRleAAws4vGx9IIRF42PpBC2iwsJshOBwyMc6V+oLVJaq57Cw8A45ifyEc3tCaJOBkqGnvdiqYjHPVQSMPG1zSR9lerIWSss42PkuboKiSF5LG3Hmls573bIe9zgBgAnOPYrdoa1O2zcZm4GNmDPLzn+XWuth0gyThG/htr1hxHVxKTbqGzNADa2IADGAD2JOmpmRvD5Hg29U/V1cksZZHGRf0XBrWrraSijFKQyKUlkrx4Q5h6s71SrZRSXGtipoRvcd58lvKVebrdLJcqGWlkr4wHjccHvTyFarRVadtMWzBWRl58OR2dp30+i9qIWzThxeNvdfFNO+CnLRGd3Zd2p2hmm6pjRhrYwAPeEs0zNUuDtOVbmnILAQfeEs1hqnNHZM6Pynd/ZC7rVaqq6zOjpWt73Bc55wGrhUharlWUJkjoMCWfDchu073D3pCLZvG/CpTcQRnh59VZ6bTdttLW1Nzq8uacgl+w0H1cp615cdZwxgx22Eyni4STc3q4/suSPStzrz+IuNWGSHfhxL3Ds9ygo7VVTy1jKaMy/hSQ8jjOCRu9e47lSfJNE0NiZtB+5UmOKCZxdNJuI+wWmurJq6oM9QWl58loH2XOhCluJJuVZa0NFm4WcXjY+kEIi8bH0ghaxYWM2Qm+/JYd3IlT+yrl+n1fyHdiax4lSbZrOeMhlxhErfOR7ndXEforNeyJxaJHWUDTXzMDzE2+FX/ANlXH9Pq/kO7Efsq4+gVfyHdiZVuu1DcG5pahjncrDucPcV3ZCybpkThcPumHavM02cyxSn/AGVcfQKv5DuxBtVxwf8Ap9X8h3YmwjC9+VM+pfPzmT6QoTUWRpacEEERNyDybwlsmbqv8v1nRH/0EsktqgtI3smtH8Ynd/ZCteg6WN01TWSAExANbnkzvJVUVq0HVxsnqaKTAMwDmZ5cbiOopeh28dt0zqO74Z1lJ6dvdRd7vUteQ2nZHmOMAc/GTzrg01cXwairKFwzFPUSkfwuBJ+wUnYbFLaLvUyAh9NIzEbs7xv4iFpstgmp71U3Kr2Wt4SR0TQc5yTvPuKptbOeGXZBN+ykOdTDiBuCBbuq5qulZS3ydsYw2QCTHNnj+uVDqV1NWMrr1PLEcxtxG08+P65UUo9Rt4rtuLq7S7uCzdmwWcXjY+kEIi8bH0ghexYRNkJwEbsKkXLRczNp9vmEg83JuPX/ALK8rznXST08cws9cpBUyQG7ClHU0lVb5gKiKSB48EkY6ipe2aruFJhkzhVRDkee++Ltyrpda+200RbcZIi0/wB24bRd/hS8u81unn2rZSyQs5dp24+wcnWo00RpDeOT7K7BMK1tpY/v5K9WzUtuuGGCXgZT/dy7t/qPEVNZB4ik4xrpHhjGl7juDQMk+5XLTVBf4S0vn4Cm81P3+R6m53dYTdLXSSHa5t/UJOs06KIbmvt6FTerPy/WdEfcJYpm6q/L1Z0B9wlkltV5o7JvR+S7v7BCyY5zHB7HFrmnIIOCCsVNaVtbLncDwwzBCNp48o8g/wBcynxRukeGtyVSmkbFGXuwF3W7Ut7dFhlKawDdtiJ2feRuXJd9QXapa6nqGmla4b42sLSR6yd6nbnquC2zmjoqUSCLvSQ7ZaDzDct1BcKHVFLLTVNPsStGdknOP4mlVS0vHCE1z0UYODDxnQAN6/8AEv0Lor6Z9HWzU0m90Ty3POOQrnUhwLTYq41wcARhZxeNj6QQiLxsfSCFrFhYzZCcB3AlLm5aquNWXMieKaM8kfhdfZhMZ3EqvbNHUsOH18jp3+Q3vWdpV2sjmks2I26rm6KSni3OmFz5KmU1LVV85bTxSTSE98Rv6z2qzW3Rcj9l9xmDB5qI5PvKuUFPDTxiOCNsbBxNaMBbMLOHTY2+L/ErefVZX+Ef8R+Vx2+10VuZs0tOxh5XYy4+08a7UIVBrQ0WAUtzi43cVEas/L9Z0R9wlimdqz8v1nRH3CWKh6rzR2XQ6PyXd/YL1XP/AIetHA1zuXaYPoVTFOacv7bNHO11O6XhXB2Q7GMBK0cjY5g55sE3XxvlgLWC58FFVEM7qiVxhlJL3E94edTOi2Sx31hdG9oMTgSWkKT7uI/QH/N/oju4j9Af80diZjZTMkD+J+EpI+rfEY+F5WyFC6waG6gqccoaf/UKFXdeq8XO4yVbYzGHgd6TniGFwpKdwdK5zcEqjTtc2FrXZACzi8bH0ghEXjY+kEL2LC8myE4cIXqF1a41CEIQhCEIQhRGrPy/WdEfcJYpnas/L9Z0R9wlioOq80dl0ej8l3f2CEIQparoQhCEIQhCELOLxsfSCEReNj6QQt4sJebITiQhC6tcahCEIQhCEIQorVG+xVefJH3CXOw3yR1IQoep80dl0Gk8o90bDPJb1I2GeS3qQhTVVRsM8lvUjYZ5LepCEIRsM8lvUjYZ5LepCEIWUTG8KzvR4Q5PWvUIW0eFjLlf/9k="/>
          <p:cNvSpPr>
            <a:spLocks noChangeAspect="1" noChangeArrowheads="1"/>
          </p:cNvSpPr>
          <p:nvPr/>
        </p:nvSpPr>
        <p:spPr bwMode="auto">
          <a:xfrm>
            <a:off x="152400" y="-31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pic>
        <p:nvPicPr>
          <p:cNvPr id="12" name="Picture 11" descr="A picture containing text, sky, sign, outdoor&#10;&#10;Description automatically generated">
            <a:extLst>
              <a:ext uri="{FF2B5EF4-FFF2-40B4-BE49-F238E27FC236}">
                <a16:creationId xmlns:a16="http://schemas.microsoft.com/office/drawing/2014/main" id="{09A53BED-ACA7-4077-A6C9-193182EC51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8207" y="2996952"/>
            <a:ext cx="1753066" cy="1753066"/>
          </a:xfrm>
          <a:prstGeom prst="rect">
            <a:avLst/>
          </a:prstGeom>
        </p:spPr>
      </p:pic>
      <p:pic>
        <p:nvPicPr>
          <p:cNvPr id="6" name="Picture 5" descr="Graphical user interface&#10;&#10;Description automatically generated with medium confidence">
            <a:extLst>
              <a:ext uri="{FF2B5EF4-FFF2-40B4-BE49-F238E27FC236}">
                <a16:creationId xmlns:a16="http://schemas.microsoft.com/office/drawing/2014/main" id="{8040E181-5A06-4322-9034-A3D470920D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28656" y="873699"/>
            <a:ext cx="1512168" cy="1323147"/>
          </a:xfrm>
          <a:prstGeom prst="rect">
            <a:avLst/>
          </a:prstGeom>
        </p:spPr>
      </p:pic>
      <p:grpSp>
        <p:nvGrpSpPr>
          <p:cNvPr id="23" name="Group 22">
            <a:extLst>
              <a:ext uri="{FF2B5EF4-FFF2-40B4-BE49-F238E27FC236}">
                <a16:creationId xmlns:a16="http://schemas.microsoft.com/office/drawing/2014/main" id="{74CE7B7B-73A3-4B8D-B73C-EF1DE6B22C22}"/>
              </a:ext>
            </a:extLst>
          </p:cNvPr>
          <p:cNvGrpSpPr/>
          <p:nvPr/>
        </p:nvGrpSpPr>
        <p:grpSpPr>
          <a:xfrm>
            <a:off x="0" y="5520996"/>
            <a:ext cx="9144000" cy="1337004"/>
            <a:chOff x="0" y="5520996"/>
            <a:chExt cx="9144000" cy="1337004"/>
          </a:xfrm>
        </p:grpSpPr>
        <p:pic>
          <p:nvPicPr>
            <p:cNvPr id="10" name="Picture 9" descr="A picture containing water, sky, outdoor, nature&#10;&#10;Description automatically generated">
              <a:extLst>
                <a:ext uri="{FF2B5EF4-FFF2-40B4-BE49-F238E27FC236}">
                  <a16:creationId xmlns:a16="http://schemas.microsoft.com/office/drawing/2014/main" id="{5AC1A4D0-4E12-4F5E-8958-DE7A76CF23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520998"/>
              <a:ext cx="2339752" cy="1337001"/>
            </a:xfrm>
            <a:prstGeom prst="rect">
              <a:avLst/>
            </a:prstGeom>
          </p:spPr>
        </p:pic>
        <p:pic>
          <p:nvPicPr>
            <p:cNvPr id="18" name="Picture 17" descr="A picture containing building, grass, outdoor, house&#10;&#10;Description automatically generated">
              <a:extLst>
                <a:ext uri="{FF2B5EF4-FFF2-40B4-BE49-F238E27FC236}">
                  <a16:creationId xmlns:a16="http://schemas.microsoft.com/office/drawing/2014/main" id="{9F576F4E-93EB-4D89-9837-F5BA9E69DAA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35672" y="5520998"/>
              <a:ext cx="2236327" cy="1337002"/>
            </a:xfrm>
            <a:prstGeom prst="rect">
              <a:avLst/>
            </a:prstGeom>
          </p:spPr>
        </p:pic>
        <p:pic>
          <p:nvPicPr>
            <p:cNvPr id="20" name="Picture 19" descr="A picture containing outdoor, sky, water, nature&#10;&#10;Description automatically generated">
              <a:extLst>
                <a:ext uri="{FF2B5EF4-FFF2-40B4-BE49-F238E27FC236}">
                  <a16:creationId xmlns:a16="http://schemas.microsoft.com/office/drawing/2014/main" id="{797B07AC-A9A9-4777-9719-F3955AA15AD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71999" y="5520997"/>
              <a:ext cx="2285529" cy="1337002"/>
            </a:xfrm>
            <a:prstGeom prst="rect">
              <a:avLst/>
            </a:prstGeom>
          </p:spPr>
        </p:pic>
        <p:pic>
          <p:nvPicPr>
            <p:cNvPr id="22" name="Picture 21" descr="A picture containing text, building, road, outdoor&#10;&#10;Description automatically generated">
              <a:extLst>
                <a:ext uri="{FF2B5EF4-FFF2-40B4-BE49-F238E27FC236}">
                  <a16:creationId xmlns:a16="http://schemas.microsoft.com/office/drawing/2014/main" id="{84BF3809-B9CC-4B80-B912-03F7BCA3B78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849846" y="5520996"/>
              <a:ext cx="2294154" cy="1337003"/>
            </a:xfrm>
            <a:prstGeom prst="rect">
              <a:avLst/>
            </a:prstGeom>
          </p:spPr>
        </p:pic>
      </p:grpSp>
    </p:spTree>
    <p:extLst>
      <p:ext uri="{BB962C8B-B14F-4D97-AF65-F5344CB8AC3E}">
        <p14:creationId xmlns:p14="http://schemas.microsoft.com/office/powerpoint/2010/main" val="748660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East Devon - Direct visitor expenditure by category </a:t>
            </a:r>
          </a:p>
        </p:txBody>
      </p:sp>
      <p:cxnSp>
        <p:nvCxnSpPr>
          <p:cNvPr id="4" name="Straight Connector 3"/>
          <p:cNvCxnSpPr/>
          <p:nvPr/>
        </p:nvCxnSpPr>
        <p:spPr>
          <a:xfrm flipV="1">
            <a:off x="0" y="700088"/>
            <a:ext cx="9144000" cy="52"/>
          </a:xfrm>
          <a:prstGeom prst="line">
            <a:avLst/>
          </a:prstGeom>
          <a:ln>
            <a:solidFill>
              <a:schemeClr val="accent6"/>
            </a:solidFill>
          </a:ln>
        </p:spPr>
        <p:style>
          <a:lnRef idx="1">
            <a:schemeClr val="accent5"/>
          </a:lnRef>
          <a:fillRef idx="0">
            <a:schemeClr val="accent5"/>
          </a:fillRef>
          <a:effectRef idx="0">
            <a:schemeClr val="accent5"/>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sp>
        <p:nvSpPr>
          <p:cNvPr id="11" name="TextBox 10"/>
          <p:cNvSpPr txBox="1"/>
          <p:nvPr/>
        </p:nvSpPr>
        <p:spPr>
          <a:xfrm>
            <a:off x="250825" y="866572"/>
            <a:ext cx="8713785" cy="4893647"/>
          </a:xfrm>
          <a:prstGeom prst="rect">
            <a:avLst/>
          </a:prstGeom>
          <a:noFill/>
          <a:ln>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GB" sz="1300" dirty="0"/>
              <a:t>Information on the breakdown of visitor spending is available from the three main tourism and day visitor surveys by type of visitor.  The Model divides the expenditure between five sectors:</a:t>
            </a:r>
          </a:p>
          <a:p>
            <a:endParaRPr lang="en-GB" sz="1300" dirty="0"/>
          </a:p>
          <a:p>
            <a:pPr marL="628650" lvl="1" indent="-171450">
              <a:buFont typeface="Arial" pitchFamily="34" charset="0"/>
              <a:buChar char="•"/>
            </a:pPr>
            <a:r>
              <a:rPr lang="en-GB" sz="1300" dirty="0"/>
              <a:t>Accommodation</a:t>
            </a:r>
          </a:p>
          <a:p>
            <a:pPr lvl="1"/>
            <a:endParaRPr lang="en-GB" sz="1300" dirty="0"/>
          </a:p>
          <a:p>
            <a:pPr marL="628650" lvl="1" indent="-171450">
              <a:buFont typeface="Arial" pitchFamily="34" charset="0"/>
              <a:buChar char="•"/>
            </a:pPr>
            <a:r>
              <a:rPr lang="en-GB" sz="1300" dirty="0"/>
              <a:t>Shopping for gifts, clothes and other goods</a:t>
            </a:r>
          </a:p>
          <a:p>
            <a:pPr lvl="1"/>
            <a:endParaRPr lang="en-GB" sz="1300" dirty="0"/>
          </a:p>
          <a:p>
            <a:pPr marL="628650" lvl="1" indent="-171450">
              <a:buFont typeface="Arial" pitchFamily="34" charset="0"/>
              <a:buChar char="•"/>
            </a:pPr>
            <a:r>
              <a:rPr lang="en-GB" sz="1300" dirty="0"/>
              <a:t>Eating and drinking in restaurants, cafes and inns</a:t>
            </a:r>
          </a:p>
          <a:p>
            <a:pPr lvl="1"/>
            <a:endParaRPr lang="en-GB" sz="1300" dirty="0"/>
          </a:p>
          <a:p>
            <a:pPr marL="628650" lvl="1" indent="-171450">
              <a:buFont typeface="Arial" pitchFamily="34" charset="0"/>
              <a:buChar char="•"/>
            </a:pPr>
            <a:r>
              <a:rPr lang="en-GB" sz="1300" dirty="0"/>
              <a:t>Entry to attractions, entertainment and hire of goods and services</a:t>
            </a:r>
          </a:p>
          <a:p>
            <a:pPr lvl="1"/>
            <a:endParaRPr lang="en-GB" sz="1300" dirty="0"/>
          </a:p>
          <a:p>
            <a:pPr marL="628650" lvl="1" indent="-171450">
              <a:buFont typeface="Arial" pitchFamily="34" charset="0"/>
              <a:buChar char="•"/>
            </a:pPr>
            <a:r>
              <a:rPr lang="en-GB" sz="1300" dirty="0"/>
              <a:t>Transport and travel costs including public transport, purchase of fuel and parking</a:t>
            </a:r>
          </a:p>
          <a:p>
            <a:pPr lvl="1"/>
            <a:endParaRPr lang="en-GB" sz="1300" dirty="0"/>
          </a:p>
          <a:p>
            <a:pPr marL="628650" lvl="1" indent="-171450">
              <a:buFont typeface="Arial" pitchFamily="34" charset="0"/>
              <a:buChar char="•"/>
            </a:pPr>
            <a:endParaRPr lang="en-GB" sz="1300" dirty="0"/>
          </a:p>
          <a:p>
            <a:r>
              <a:rPr lang="en-GB" sz="1300" dirty="0"/>
              <a:t>The following pages look at the breakdown of this expenditure and business turnover arising from this expenditure.</a:t>
            </a:r>
          </a:p>
          <a:p>
            <a:endParaRPr lang="en-GB" sz="1300" dirty="0"/>
          </a:p>
          <a:p>
            <a:r>
              <a:rPr lang="en-GB" sz="1300" dirty="0"/>
              <a:t>By applying the expenditure breakdown to the estimates of visitor spending the Model generates estimates of total spending by the five business sectors.  Visitor expenditure in each sector represents additional turnover for businesses in those sectors.  However, evidence from national studies suggests that some minor adjustments are required to match visitor spend to business turnover.  In particular, some expenditure on food and drink actually takes place in inns and hotels that fall into the accommodation sector and at attractions.  The turnover for each business sector has therefore been adjusted to take account of these marginal changes.  More significantly, expenditure on travel costs associated with individual trips is  as likely to take place at the origin of the trip as it is at the actual destination.  It is therefore assumed that only 60% of total travel expenditure accrues to the destination area.</a:t>
            </a:r>
          </a:p>
        </p:txBody>
      </p:sp>
    </p:spTree>
    <p:extLst>
      <p:ext uri="{BB962C8B-B14F-4D97-AF65-F5344CB8AC3E}">
        <p14:creationId xmlns:p14="http://schemas.microsoft.com/office/powerpoint/2010/main" val="16956407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East Devon – Direct visitor expenditure by category</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graphicFrame>
        <p:nvGraphicFramePr>
          <p:cNvPr id="2" name="Diagram 1"/>
          <p:cNvGraphicFramePr/>
          <p:nvPr>
            <p:extLst>
              <p:ext uri="{D42A27DB-BD31-4B8C-83A1-F6EECF244321}">
                <p14:modId xmlns:p14="http://schemas.microsoft.com/office/powerpoint/2010/main" val="929500325"/>
              </p:ext>
            </p:extLst>
          </p:nvPr>
        </p:nvGraphicFramePr>
        <p:xfrm>
          <a:off x="273806" y="908719"/>
          <a:ext cx="7178514" cy="56424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a:extLst>
              <a:ext uri="{FF2B5EF4-FFF2-40B4-BE49-F238E27FC236}">
                <a16:creationId xmlns:a16="http://schemas.microsoft.com/office/drawing/2014/main" id="{4578DC2C-F272-4085-9C6C-BED88AF23222}"/>
              </a:ext>
            </a:extLst>
          </p:cNvPr>
          <p:cNvSpPr txBox="1"/>
          <p:nvPr/>
        </p:nvSpPr>
        <p:spPr>
          <a:xfrm>
            <a:off x="7524327" y="908719"/>
            <a:ext cx="1440285" cy="5509200"/>
          </a:xfrm>
          <a:prstGeom prst="rect">
            <a:avLst/>
          </a:prstGeom>
          <a:noFill/>
        </p:spPr>
        <p:txBody>
          <a:bodyPr wrap="square" rtlCol="0">
            <a:spAutoFit/>
          </a:bodyPr>
          <a:lstStyle/>
          <a:p>
            <a:pPr algn="ctr"/>
            <a:r>
              <a:rPr lang="en-US" sz="1100" b="1" dirty="0"/>
              <a:t>Totals</a:t>
            </a:r>
          </a:p>
          <a:p>
            <a:pPr algn="ctr"/>
            <a:endParaRPr lang="en-US" sz="1100" b="1" dirty="0"/>
          </a:p>
          <a:p>
            <a:pPr algn="ctr"/>
            <a:r>
              <a:rPr lang="en-US" sz="1100" b="1" dirty="0"/>
              <a:t> </a:t>
            </a:r>
          </a:p>
          <a:p>
            <a:pPr algn="ctr"/>
            <a:r>
              <a:rPr lang="en-US" sz="1100" b="1" dirty="0"/>
              <a:t>£54,013,000 (22%)</a:t>
            </a:r>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r>
              <a:rPr lang="en-US" sz="1100" b="1" dirty="0"/>
              <a:t>£50,718,000 (21%)</a:t>
            </a:r>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r>
              <a:rPr lang="en-US" sz="1100" b="1" dirty="0"/>
              <a:t>£84,925,000 (35%)</a:t>
            </a:r>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r>
              <a:rPr lang="en-US" sz="1100" b="1" dirty="0"/>
              <a:t>£20,342,000 (8%)          			</a:t>
            </a:r>
          </a:p>
          <a:p>
            <a:pPr algn="ctr"/>
            <a:endParaRPr lang="en-US" sz="1100" b="1" dirty="0"/>
          </a:p>
          <a:p>
            <a:pPr algn="ctr"/>
            <a:endParaRPr lang="en-US" sz="1100" b="1" dirty="0"/>
          </a:p>
          <a:p>
            <a:pPr algn="ctr"/>
            <a:endParaRPr lang="en-US" sz="1100" b="1" dirty="0"/>
          </a:p>
          <a:p>
            <a:pPr algn="ctr"/>
            <a:r>
              <a:rPr lang="en-US" sz="1100" b="1" dirty="0"/>
              <a:t>£32,986,000 (14%)</a:t>
            </a:r>
          </a:p>
          <a:p>
            <a:pPr algn="ctr"/>
            <a:endParaRPr lang="en-GB" sz="1100" b="1" dirty="0"/>
          </a:p>
        </p:txBody>
      </p:sp>
    </p:spTree>
    <p:extLst>
      <p:ext uri="{BB962C8B-B14F-4D97-AF65-F5344CB8AC3E}">
        <p14:creationId xmlns:p14="http://schemas.microsoft.com/office/powerpoint/2010/main" val="6020563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East Devon – Other visitor related expenditure by category</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graphicFrame>
        <p:nvGraphicFramePr>
          <p:cNvPr id="8" name="Diagram 7"/>
          <p:cNvGraphicFramePr/>
          <p:nvPr>
            <p:extLst>
              <p:ext uri="{D42A27DB-BD31-4B8C-83A1-F6EECF244321}">
                <p14:modId xmlns:p14="http://schemas.microsoft.com/office/powerpoint/2010/main" val="2745363209"/>
              </p:ext>
            </p:extLst>
          </p:nvPr>
        </p:nvGraphicFramePr>
        <p:xfrm>
          <a:off x="273805" y="908719"/>
          <a:ext cx="8690807" cy="38164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Box 1"/>
          <p:cNvSpPr txBox="1"/>
          <p:nvPr/>
        </p:nvSpPr>
        <p:spPr>
          <a:xfrm>
            <a:off x="395288" y="5013176"/>
            <a:ext cx="7561088" cy="1092607"/>
          </a:xfrm>
          <a:prstGeom prst="rect">
            <a:avLst/>
          </a:prstGeom>
          <a:noFill/>
        </p:spPr>
        <p:txBody>
          <a:bodyPr wrap="square" rtlCol="0">
            <a:spAutoFit/>
          </a:bodyPr>
          <a:lstStyle/>
          <a:p>
            <a:pPr marL="171450" indent="-171450">
              <a:buFont typeface="Arial" pitchFamily="34" charset="0"/>
              <a:buChar char="•"/>
            </a:pPr>
            <a:r>
              <a:rPr lang="en-GB" sz="1300" dirty="0"/>
              <a:t>Spend on second homes estimates cover rates, maintenance, and replacement of furniture and fittings.</a:t>
            </a:r>
          </a:p>
          <a:p>
            <a:pPr marL="171450" indent="-171450">
              <a:buFont typeface="Arial" pitchFamily="34" charset="0"/>
              <a:buChar char="•"/>
            </a:pPr>
            <a:endParaRPr lang="en-GB" sz="1300" dirty="0"/>
          </a:p>
          <a:p>
            <a:pPr marL="171450" indent="-171450">
              <a:buFont typeface="Arial" pitchFamily="34" charset="0"/>
              <a:buChar char="•"/>
            </a:pPr>
            <a:r>
              <a:rPr lang="en-GB" sz="1300" dirty="0"/>
              <a:t>Spend on boats estimates cover berthing charges, servicing and maintenance and upgrading of equipment.</a:t>
            </a:r>
          </a:p>
          <a:p>
            <a:pPr marL="171450" indent="-171450">
              <a:buFont typeface="Arial" pitchFamily="34" charset="0"/>
              <a:buChar char="•"/>
            </a:pPr>
            <a:endParaRPr lang="en-GB" sz="1300" dirty="0"/>
          </a:p>
          <a:p>
            <a:pPr marL="171450" indent="-171450">
              <a:buFont typeface="Arial" pitchFamily="34" charset="0"/>
              <a:buChar char="•"/>
            </a:pPr>
            <a:r>
              <a:rPr lang="en-GB" sz="1300" dirty="0"/>
              <a:t>Additional spending is incurred by friends and relatives as a result of people coming to stay with them.</a:t>
            </a:r>
          </a:p>
        </p:txBody>
      </p:sp>
    </p:spTree>
    <p:extLst>
      <p:ext uri="{BB962C8B-B14F-4D97-AF65-F5344CB8AC3E}">
        <p14:creationId xmlns:p14="http://schemas.microsoft.com/office/powerpoint/2010/main" val="19304460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East Devon – Tourism related employment</a:t>
            </a:r>
          </a:p>
        </p:txBody>
      </p:sp>
      <p:cxnSp>
        <p:nvCxnSpPr>
          <p:cNvPr id="4" name="Straight Connector 3"/>
          <p:cNvCxnSpPr/>
          <p:nvPr/>
        </p:nvCxnSpPr>
        <p:spPr>
          <a:xfrm flipV="1">
            <a:off x="0" y="700088"/>
            <a:ext cx="9144000" cy="52"/>
          </a:xfrm>
          <a:prstGeom prst="line">
            <a:avLst/>
          </a:prstGeom>
          <a:ln>
            <a:solidFill>
              <a:schemeClr val="accent6"/>
            </a:solidFill>
          </a:ln>
        </p:spPr>
        <p:style>
          <a:lnRef idx="1">
            <a:schemeClr val="accent5"/>
          </a:lnRef>
          <a:fillRef idx="0">
            <a:schemeClr val="accent5"/>
          </a:fillRef>
          <a:effectRef idx="0">
            <a:schemeClr val="accent5"/>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sp>
        <p:nvSpPr>
          <p:cNvPr id="11" name="TextBox 10"/>
          <p:cNvSpPr txBox="1"/>
          <p:nvPr/>
        </p:nvSpPr>
        <p:spPr>
          <a:xfrm>
            <a:off x="250825" y="866572"/>
            <a:ext cx="8713785" cy="4693593"/>
          </a:xfrm>
          <a:prstGeom prst="rect">
            <a:avLst/>
          </a:prstGeom>
          <a:noFill/>
          <a:ln>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GB" sz="1300" dirty="0"/>
              <a:t>Having identified the value of turnover generated by visitor spending in each business sector it is possible to estimate the employment associated with that spending.</a:t>
            </a:r>
          </a:p>
          <a:p>
            <a:endParaRPr lang="en-GB" sz="1300" dirty="0"/>
          </a:p>
          <a:p>
            <a:r>
              <a:rPr lang="en-GB" sz="1300" dirty="0"/>
              <a:t>The use of visitor expenditure to generate job numbers underestimates the number of jobs arising in the attractions/entertainment sector. The underestimate arises because local authorities and voluntary bodies do not always seek to recoup the full operating costs of individual attractions of facilities from entrance charges.  Therefore an additional percentage of direct employment is added to the attractions sector estimates to take account of this factor.</a:t>
            </a:r>
          </a:p>
          <a:p>
            <a:endParaRPr lang="en-GB" sz="1300" dirty="0"/>
          </a:p>
          <a:p>
            <a:r>
              <a:rPr lang="en-GB" sz="1300" dirty="0"/>
              <a:t>This section of the report looks at employment on three levels;</a:t>
            </a:r>
          </a:p>
          <a:p>
            <a:endParaRPr lang="en-GB" sz="1300" dirty="0"/>
          </a:p>
          <a:p>
            <a:pPr marL="628650" lvl="1" indent="-171450">
              <a:buFont typeface="Arial" pitchFamily="34" charset="0"/>
              <a:buChar char="•"/>
            </a:pPr>
            <a:r>
              <a:rPr lang="en-GB" sz="1300" b="1" dirty="0"/>
              <a:t>Direct Jobs </a:t>
            </a:r>
            <a:r>
              <a:rPr lang="en-GB" sz="1300" dirty="0"/>
              <a:t>- Direct jobs are those in businesses in receipt of visitor spending.  For example, jobs supported by visitor spending at a hotel would be direct jobs.</a:t>
            </a:r>
          </a:p>
          <a:p>
            <a:pPr marL="628650" lvl="1" indent="-171450">
              <a:buFont typeface="Arial" pitchFamily="34" charset="0"/>
              <a:buChar char="•"/>
            </a:pPr>
            <a:endParaRPr lang="en-GB" sz="1300" dirty="0"/>
          </a:p>
          <a:p>
            <a:pPr marL="628650" lvl="1" indent="-171450">
              <a:buFont typeface="Arial" pitchFamily="34" charset="0"/>
              <a:buChar char="•"/>
            </a:pPr>
            <a:r>
              <a:rPr lang="en-GB" sz="1300" b="1" dirty="0"/>
              <a:t>Indirect Jobs </a:t>
            </a:r>
            <a:r>
              <a:rPr lang="en-GB" sz="1300" dirty="0"/>
              <a:t>- Indirect employment arises as a result of expenditure by businesses in direct receipt of visitor expenditure on the purchase of goods and services for their businesses.  For example, some of the employment at a business supplying food and drink may be supported through the supplies that the business sells to hotels (or any other business in direct receipt of visitor expenditure).</a:t>
            </a:r>
          </a:p>
          <a:p>
            <a:pPr marL="628650" lvl="1" indent="-171450">
              <a:buFont typeface="Arial" pitchFamily="34" charset="0"/>
              <a:buChar char="•"/>
            </a:pPr>
            <a:endParaRPr lang="en-GB" sz="1300" dirty="0"/>
          </a:p>
          <a:p>
            <a:pPr marL="628650" lvl="1" indent="-171450">
              <a:buFont typeface="Arial" pitchFamily="34" charset="0"/>
              <a:buChar char="•"/>
            </a:pPr>
            <a:r>
              <a:rPr lang="en-GB" sz="1300" b="1" dirty="0"/>
              <a:t>Induced Jobs </a:t>
            </a:r>
            <a:r>
              <a:rPr lang="en-GB" sz="1300" dirty="0"/>
              <a:t>- Induced jobs are those that are supported by the spending of wages by employees in direct and indirect jobs.  Such spending will be spread across a wide range of service sectors.</a:t>
            </a:r>
          </a:p>
          <a:p>
            <a:pPr lvl="1"/>
            <a:endParaRPr lang="en-GB" sz="1300" dirty="0"/>
          </a:p>
          <a:p>
            <a:r>
              <a:rPr lang="en-GB" sz="1300" dirty="0"/>
              <a:t>Estimates are shown for actual jobs and full time equivalent jobs (FTE’s).</a:t>
            </a:r>
          </a:p>
          <a:p>
            <a:pPr lvl="1"/>
            <a:endParaRPr lang="en-GB" sz="1300" dirty="0"/>
          </a:p>
        </p:txBody>
      </p:sp>
    </p:spTree>
    <p:extLst>
      <p:ext uri="{BB962C8B-B14F-4D97-AF65-F5344CB8AC3E}">
        <p14:creationId xmlns:p14="http://schemas.microsoft.com/office/powerpoint/2010/main" val="38344835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East Devon – Tourism related employment</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graphicFrame>
        <p:nvGraphicFramePr>
          <p:cNvPr id="2" name="Diagram 1"/>
          <p:cNvGraphicFramePr/>
          <p:nvPr>
            <p:extLst>
              <p:ext uri="{D42A27DB-BD31-4B8C-83A1-F6EECF244321}">
                <p14:modId xmlns:p14="http://schemas.microsoft.com/office/powerpoint/2010/main" val="27338912"/>
              </p:ext>
            </p:extLst>
          </p:nvPr>
        </p:nvGraphicFramePr>
        <p:xfrm>
          <a:off x="428338" y="1124744"/>
          <a:ext cx="8392134" cy="12961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9" name="Diagram 8"/>
          <p:cNvGraphicFramePr/>
          <p:nvPr>
            <p:extLst>
              <p:ext uri="{D42A27DB-BD31-4B8C-83A1-F6EECF244321}">
                <p14:modId xmlns:p14="http://schemas.microsoft.com/office/powerpoint/2010/main" val="2487381577"/>
              </p:ext>
            </p:extLst>
          </p:nvPr>
        </p:nvGraphicFramePr>
        <p:xfrm>
          <a:off x="428338" y="2636912"/>
          <a:ext cx="8392134" cy="129614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3" name="Rectangle 2"/>
          <p:cNvSpPr/>
          <p:nvPr/>
        </p:nvSpPr>
        <p:spPr>
          <a:xfrm>
            <a:off x="370162" y="908720"/>
            <a:ext cx="3044680" cy="369332"/>
          </a:xfrm>
          <a:prstGeom prst="rect">
            <a:avLst/>
          </a:prstGeom>
        </p:spPr>
        <p:txBody>
          <a:bodyPr wrap="none">
            <a:spAutoFit/>
          </a:bodyPr>
          <a:lstStyle/>
          <a:p>
            <a:r>
              <a:rPr lang="en-GB" b="1" dirty="0">
                <a:solidFill>
                  <a:schemeClr val="accent6">
                    <a:lumMod val="75000"/>
                  </a:schemeClr>
                </a:solidFill>
                <a:latin typeface="Calibri" pitchFamily="34" charset="0"/>
                <a:cs typeface="Calibri" pitchFamily="34" charset="0"/>
              </a:rPr>
              <a:t>Estimated actual employment</a:t>
            </a:r>
            <a:endParaRPr lang="en-GB" dirty="0">
              <a:solidFill>
                <a:schemeClr val="accent6">
                  <a:lumMod val="75000"/>
                </a:schemeClr>
              </a:solidFill>
            </a:endParaRPr>
          </a:p>
        </p:txBody>
      </p:sp>
      <p:sp>
        <p:nvSpPr>
          <p:cNvPr id="12" name="Rectangle 11"/>
          <p:cNvSpPr/>
          <p:nvPr/>
        </p:nvSpPr>
        <p:spPr>
          <a:xfrm>
            <a:off x="428338" y="2348880"/>
            <a:ext cx="4072462" cy="369332"/>
          </a:xfrm>
          <a:prstGeom prst="rect">
            <a:avLst/>
          </a:prstGeom>
        </p:spPr>
        <p:txBody>
          <a:bodyPr wrap="none">
            <a:spAutoFit/>
          </a:bodyPr>
          <a:lstStyle/>
          <a:p>
            <a:r>
              <a:rPr lang="en-GB" b="1" dirty="0">
                <a:solidFill>
                  <a:schemeClr val="accent6">
                    <a:lumMod val="75000"/>
                  </a:schemeClr>
                </a:solidFill>
                <a:latin typeface="Calibri" pitchFamily="34" charset="0"/>
                <a:cs typeface="Calibri" pitchFamily="34" charset="0"/>
              </a:rPr>
              <a:t>Full time equivalent  employment (FTE’s)</a:t>
            </a:r>
            <a:endParaRPr lang="en-GB" dirty="0">
              <a:solidFill>
                <a:schemeClr val="accent6">
                  <a:lumMod val="75000"/>
                </a:schemeClr>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2044271047"/>
              </p:ext>
            </p:extLst>
          </p:nvPr>
        </p:nvGraphicFramePr>
        <p:xfrm>
          <a:off x="431540" y="3977848"/>
          <a:ext cx="8388932" cy="2340058"/>
        </p:xfrm>
        <a:graphic>
          <a:graphicData uri="http://schemas.openxmlformats.org/drawingml/2006/table">
            <a:tbl>
              <a:tblPr firstRow="1" bandRow="1">
                <a:tableStyleId>{00A15C55-8517-42AA-B614-E9B94910E393}</a:tableStyleId>
              </a:tblPr>
              <a:tblGrid>
                <a:gridCol w="2097233">
                  <a:extLst>
                    <a:ext uri="{9D8B030D-6E8A-4147-A177-3AD203B41FA5}">
                      <a16:colId xmlns:a16="http://schemas.microsoft.com/office/drawing/2014/main" val="20000"/>
                    </a:ext>
                  </a:extLst>
                </a:gridCol>
                <a:gridCol w="2097233">
                  <a:extLst>
                    <a:ext uri="{9D8B030D-6E8A-4147-A177-3AD203B41FA5}">
                      <a16:colId xmlns:a16="http://schemas.microsoft.com/office/drawing/2014/main" val="20001"/>
                    </a:ext>
                  </a:extLst>
                </a:gridCol>
                <a:gridCol w="2097233">
                  <a:extLst>
                    <a:ext uri="{9D8B030D-6E8A-4147-A177-3AD203B41FA5}">
                      <a16:colId xmlns:a16="http://schemas.microsoft.com/office/drawing/2014/main" val="20002"/>
                    </a:ext>
                  </a:extLst>
                </a:gridCol>
                <a:gridCol w="2097233">
                  <a:extLst>
                    <a:ext uri="{9D8B030D-6E8A-4147-A177-3AD203B41FA5}">
                      <a16:colId xmlns:a16="http://schemas.microsoft.com/office/drawing/2014/main" val="20003"/>
                    </a:ext>
                  </a:extLst>
                </a:gridCol>
              </a:tblGrid>
              <a:tr h="242854">
                <a:tc>
                  <a:txBody>
                    <a:bodyPr/>
                    <a:lstStyle/>
                    <a:p>
                      <a:r>
                        <a:rPr lang="en-GB" sz="1200" dirty="0"/>
                        <a:t>Direct employment in businesses in receipt of visitor expenditure (FTE’s)</a:t>
                      </a:r>
                    </a:p>
                  </a:txBody>
                  <a:tcPr anchor="ctr">
                    <a:solidFill>
                      <a:schemeClr val="accent6">
                        <a:lumMod val="75000"/>
                      </a:schemeClr>
                    </a:solidFill>
                  </a:tcPr>
                </a:tc>
                <a:tc>
                  <a:txBody>
                    <a:bodyPr/>
                    <a:lstStyle/>
                    <a:p>
                      <a:pPr algn="ctr"/>
                      <a:r>
                        <a:rPr lang="en-GB" sz="1200" dirty="0"/>
                        <a:t>Staying visitor related</a:t>
                      </a:r>
                    </a:p>
                  </a:txBody>
                  <a:tcPr anchor="ctr">
                    <a:solidFill>
                      <a:schemeClr val="accent6">
                        <a:lumMod val="75000"/>
                      </a:schemeClr>
                    </a:solidFill>
                  </a:tcPr>
                </a:tc>
                <a:tc>
                  <a:txBody>
                    <a:bodyPr/>
                    <a:lstStyle/>
                    <a:p>
                      <a:pPr algn="ctr"/>
                      <a:r>
                        <a:rPr lang="en-GB" sz="1200" dirty="0"/>
                        <a:t>Day visitor related</a:t>
                      </a:r>
                    </a:p>
                  </a:txBody>
                  <a:tcPr anchor="ctr">
                    <a:solidFill>
                      <a:schemeClr val="accent6">
                        <a:lumMod val="75000"/>
                      </a:schemeClr>
                    </a:solidFill>
                  </a:tcPr>
                </a:tc>
                <a:tc>
                  <a:txBody>
                    <a:bodyPr/>
                    <a:lstStyle/>
                    <a:p>
                      <a:pPr algn="ctr"/>
                      <a:r>
                        <a:rPr lang="en-GB" sz="1200" dirty="0"/>
                        <a:t>Total</a:t>
                      </a:r>
                    </a:p>
                  </a:txBody>
                  <a:tcPr anchor="ctr">
                    <a:solidFill>
                      <a:schemeClr val="accent6">
                        <a:lumMod val="75000"/>
                      </a:schemeClr>
                    </a:solidFill>
                  </a:tcPr>
                </a:tc>
                <a:extLst>
                  <a:ext uri="{0D108BD9-81ED-4DB2-BD59-A6C34878D82A}">
                    <a16:rowId xmlns:a16="http://schemas.microsoft.com/office/drawing/2014/main" val="10000"/>
                  </a:ext>
                </a:extLst>
              </a:tr>
              <a:tr h="242854">
                <a:tc>
                  <a:txBody>
                    <a:bodyPr/>
                    <a:lstStyle/>
                    <a:p>
                      <a:pPr algn="l" fontAlgn="b"/>
                      <a:r>
                        <a:rPr lang="en-GB" sz="1100" b="1" i="0" u="none" strike="noStrike" dirty="0">
                          <a:solidFill>
                            <a:schemeClr val="bg1"/>
                          </a:solidFill>
                          <a:effectLst/>
                          <a:latin typeface="Calibri"/>
                        </a:rPr>
                        <a:t>Accommodation</a:t>
                      </a:r>
                    </a:p>
                  </a:txBody>
                  <a:tcPr marL="72000" marR="9525" marT="9525" marB="0" anchor="ctr">
                    <a:solidFill>
                      <a:schemeClr val="accent6">
                        <a:lumMod val="75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736</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14</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750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1"/>
                  </a:ext>
                </a:extLst>
              </a:tr>
              <a:tr h="242854">
                <a:tc>
                  <a:txBody>
                    <a:bodyPr/>
                    <a:lstStyle/>
                    <a:p>
                      <a:pPr algn="l" fontAlgn="b"/>
                      <a:r>
                        <a:rPr lang="en-GB" sz="1100" b="1" i="0" u="none" strike="noStrike" dirty="0">
                          <a:solidFill>
                            <a:schemeClr val="bg1"/>
                          </a:solidFill>
                          <a:effectLst/>
                          <a:latin typeface="Calibri"/>
                        </a:rPr>
                        <a:t>Retailing</a:t>
                      </a:r>
                    </a:p>
                  </a:txBody>
                  <a:tcPr marL="72000" marR="9525" marT="9525" marB="0" anchor="ctr">
                    <a:solidFill>
                      <a:schemeClr val="accent6">
                        <a:lumMod val="75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139</a:t>
                      </a:r>
                    </a:p>
                  </a:txBody>
                  <a:tcPr marL="7620" marR="7620" marT="7620" marB="0" anchor="ctr">
                    <a:solidFill>
                      <a:schemeClr val="accent6">
                        <a:lumMod val="20000"/>
                        <a:lumOff val="8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231</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370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2"/>
                  </a:ext>
                </a:extLst>
              </a:tr>
              <a:tr h="242854">
                <a:tc>
                  <a:txBody>
                    <a:bodyPr/>
                    <a:lstStyle/>
                    <a:p>
                      <a:pPr algn="l" fontAlgn="b"/>
                      <a:r>
                        <a:rPr lang="en-GB" sz="1100" b="1" i="0" u="none" strike="noStrike" dirty="0">
                          <a:solidFill>
                            <a:schemeClr val="bg1"/>
                          </a:solidFill>
                          <a:effectLst/>
                          <a:latin typeface="Calibri"/>
                        </a:rPr>
                        <a:t>Catering</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366</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566</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932</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3"/>
                  </a:ext>
                </a:extLst>
              </a:tr>
              <a:tr h="242854">
                <a:tc>
                  <a:txBody>
                    <a:bodyPr/>
                    <a:lstStyle/>
                    <a:p>
                      <a:pPr algn="l" fontAlgn="b"/>
                      <a:r>
                        <a:rPr lang="en-GB" sz="1100" b="1" i="0" u="none" strike="noStrike" dirty="0">
                          <a:solidFill>
                            <a:schemeClr val="bg1"/>
                          </a:solidFill>
                          <a:effectLst/>
                          <a:latin typeface="Calibri"/>
                        </a:rPr>
                        <a:t>Attractions/entertainment</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172</a:t>
                      </a:r>
                    </a:p>
                  </a:txBody>
                  <a:tcPr marL="7620" marR="7620" marT="7620" marB="0" anchor="ctr">
                    <a:solidFill>
                      <a:schemeClr val="accent6">
                        <a:lumMod val="20000"/>
                        <a:lumOff val="8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147</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319</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4"/>
                  </a:ext>
                </a:extLst>
              </a:tr>
              <a:tr h="242854">
                <a:tc>
                  <a:txBody>
                    <a:bodyPr/>
                    <a:lstStyle/>
                    <a:p>
                      <a:pPr algn="l" fontAlgn="b"/>
                      <a:r>
                        <a:rPr lang="en-GB" sz="1100" b="1" i="0" u="none" strike="noStrike" dirty="0">
                          <a:solidFill>
                            <a:schemeClr val="bg1"/>
                          </a:solidFill>
                          <a:effectLst/>
                          <a:latin typeface="Calibri"/>
                        </a:rPr>
                        <a:t>Transport</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62</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50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112</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5"/>
                  </a:ext>
                </a:extLst>
              </a:tr>
              <a:tr h="242854">
                <a:tc>
                  <a:txBody>
                    <a:bodyPr/>
                    <a:lstStyle/>
                    <a:p>
                      <a:pPr algn="l" fontAlgn="b"/>
                      <a:r>
                        <a:rPr lang="en-GB" sz="1100" b="1" i="0" u="none" strike="noStrike" dirty="0">
                          <a:solidFill>
                            <a:schemeClr val="bg1"/>
                          </a:solidFill>
                          <a:effectLst/>
                          <a:latin typeface="Calibri"/>
                        </a:rPr>
                        <a:t>Arising from non trip spend</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74</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74</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6"/>
                  </a:ext>
                </a:extLst>
              </a:tr>
              <a:tr h="242854">
                <a:tc>
                  <a:txBody>
                    <a:bodyPr/>
                    <a:lstStyle/>
                    <a:p>
                      <a:pPr algn="l" fontAlgn="b"/>
                      <a:r>
                        <a:rPr lang="en-GB" sz="1100" b="1" i="0" u="none" strike="noStrike" dirty="0">
                          <a:solidFill>
                            <a:schemeClr val="bg1"/>
                          </a:solidFill>
                          <a:effectLst/>
                          <a:latin typeface="Calibri"/>
                        </a:rPr>
                        <a:t>Total Direct</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1,548</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1,008</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2,556</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42418438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1047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en-US"/>
            </a:defPPr>
            <a:lvl1pPr>
              <a:lnSpc>
                <a:spcPct val="120000"/>
              </a:lnSpc>
              <a:spcBef>
                <a:spcPct val="50000"/>
              </a:spcBef>
              <a:defRPr sz="2200" b="1">
                <a:solidFill>
                  <a:schemeClr val="accent6">
                    <a:lumMod val="75000"/>
                  </a:schemeClr>
                </a:solidFill>
                <a:latin typeface="Calibri" pitchFamily="34" charset="0"/>
                <a:ea typeface="+mj-ea"/>
                <a:cs typeface="Calibri" pitchFamily="34" charset="0"/>
              </a:defRPr>
            </a:lvl1pPr>
            <a:lvl2pPr marL="742950" indent="-285750" eaLnBrk="0" hangingPunct="0">
              <a:defRPr>
                <a:latin typeface="Arial" charset="0"/>
              </a:defRPr>
            </a:lvl2pPr>
            <a:lvl3pPr marL="1143000" indent="-228600" eaLnBrk="0" hangingPunct="0">
              <a:defRPr>
                <a:latin typeface="Arial" charset="0"/>
              </a:defRPr>
            </a:lvl3pPr>
            <a:lvl4pPr marL="1600200" indent="-228600" eaLnBrk="0" hangingPunct="0">
              <a:defRPr>
                <a:latin typeface="Arial" charset="0"/>
              </a:defRPr>
            </a:lvl4pPr>
            <a:lvl5pPr marL="2057400" indent="-228600" eaLnBrk="0" hangingPunct="0">
              <a:defRPr>
                <a:latin typeface="Arial" charset="0"/>
              </a:defRPr>
            </a:lvl5pPr>
            <a:lvl6pPr marL="2514600" indent="-228600" eaLnBrk="0" fontAlgn="base" hangingPunct="0">
              <a:spcBef>
                <a:spcPct val="0"/>
              </a:spcBef>
              <a:spcAft>
                <a:spcPct val="0"/>
              </a:spcAft>
              <a:defRPr>
                <a:latin typeface="Arial" charset="0"/>
              </a:defRPr>
            </a:lvl6pPr>
            <a:lvl7pPr marL="2971800" indent="-228600" eaLnBrk="0" fontAlgn="base" hangingPunct="0">
              <a:spcBef>
                <a:spcPct val="0"/>
              </a:spcBef>
              <a:spcAft>
                <a:spcPct val="0"/>
              </a:spcAft>
              <a:defRPr>
                <a:latin typeface="Arial" charset="0"/>
              </a:defRPr>
            </a:lvl7pPr>
            <a:lvl8pPr marL="3429000" indent="-228600" eaLnBrk="0" fontAlgn="base" hangingPunct="0">
              <a:spcBef>
                <a:spcPct val="0"/>
              </a:spcBef>
              <a:spcAft>
                <a:spcPct val="0"/>
              </a:spcAft>
              <a:defRPr>
                <a:latin typeface="Arial" charset="0"/>
              </a:defRPr>
            </a:lvl8pPr>
            <a:lvl9pPr marL="3886200" indent="-228600" eaLnBrk="0" fontAlgn="base" hangingPunct="0">
              <a:spcBef>
                <a:spcPct val="0"/>
              </a:spcBef>
              <a:spcAft>
                <a:spcPct val="0"/>
              </a:spcAft>
              <a:defRPr>
                <a:latin typeface="Arial" charset="0"/>
              </a:defRPr>
            </a:lvl9pPr>
          </a:lstStyle>
          <a:p>
            <a:r>
              <a:rPr lang="en-GB" dirty="0"/>
              <a:t>East Devon – Impacts of Covid-19</a:t>
            </a:r>
          </a:p>
          <a:p>
            <a:endParaRPr lang="en-GB" dirty="0"/>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5" name="Table 4"/>
          <p:cNvGraphicFramePr>
            <a:graphicFrameLocks noGrp="1"/>
          </p:cNvGraphicFramePr>
          <p:nvPr>
            <p:extLst>
              <p:ext uri="{D42A27DB-BD31-4B8C-83A1-F6EECF244321}">
                <p14:modId xmlns:p14="http://schemas.microsoft.com/office/powerpoint/2010/main" val="2446976791"/>
              </p:ext>
            </p:extLst>
          </p:nvPr>
        </p:nvGraphicFramePr>
        <p:xfrm>
          <a:off x="305018" y="980728"/>
          <a:ext cx="8460940" cy="1490647"/>
        </p:xfrm>
        <a:graphic>
          <a:graphicData uri="http://schemas.openxmlformats.org/drawingml/2006/table">
            <a:tbl>
              <a:tblPr firstRow="1" bandRow="1">
                <a:tableStyleId>{00A15C55-8517-42AA-B614-E9B94910E393}</a:tableStyleId>
              </a:tblPr>
              <a:tblGrid>
                <a:gridCol w="2801257">
                  <a:extLst>
                    <a:ext uri="{9D8B030D-6E8A-4147-A177-3AD203B41FA5}">
                      <a16:colId xmlns:a16="http://schemas.microsoft.com/office/drawing/2014/main" val="20000"/>
                    </a:ext>
                  </a:extLst>
                </a:gridCol>
                <a:gridCol w="1886561">
                  <a:extLst>
                    <a:ext uri="{9D8B030D-6E8A-4147-A177-3AD203B41FA5}">
                      <a16:colId xmlns:a16="http://schemas.microsoft.com/office/drawing/2014/main" val="20001"/>
                    </a:ext>
                  </a:extLst>
                </a:gridCol>
                <a:gridCol w="1886561">
                  <a:extLst>
                    <a:ext uri="{9D8B030D-6E8A-4147-A177-3AD203B41FA5}">
                      <a16:colId xmlns:a16="http://schemas.microsoft.com/office/drawing/2014/main" val="20002"/>
                    </a:ext>
                  </a:extLst>
                </a:gridCol>
                <a:gridCol w="1886561">
                  <a:extLst>
                    <a:ext uri="{9D8B030D-6E8A-4147-A177-3AD203B41FA5}">
                      <a16:colId xmlns:a16="http://schemas.microsoft.com/office/drawing/2014/main" val="20003"/>
                    </a:ext>
                  </a:extLst>
                </a:gridCol>
              </a:tblGrid>
              <a:tr h="574756">
                <a:tc>
                  <a:txBody>
                    <a:bodyPr/>
                    <a:lstStyle/>
                    <a:p>
                      <a:r>
                        <a:rPr lang="en-GB" sz="1100" dirty="0"/>
                        <a:t>Staying visitor measures % change compared to 2019</a:t>
                      </a:r>
                    </a:p>
                  </a:txBody>
                  <a:tcPr anchor="ctr">
                    <a:solidFill>
                      <a:schemeClr val="accent6">
                        <a:lumMod val="75000"/>
                      </a:schemeClr>
                    </a:solidFill>
                  </a:tcPr>
                </a:tc>
                <a:tc>
                  <a:txBody>
                    <a:bodyPr/>
                    <a:lstStyle/>
                    <a:p>
                      <a:pPr algn="ctr"/>
                      <a:r>
                        <a:rPr lang="en-GB" sz="1100" dirty="0"/>
                        <a:t>Trips</a:t>
                      </a:r>
                    </a:p>
                  </a:txBody>
                  <a:tcPr anchor="ctr">
                    <a:solidFill>
                      <a:schemeClr val="accent6">
                        <a:lumMod val="75000"/>
                      </a:schemeClr>
                    </a:solidFill>
                  </a:tcPr>
                </a:tc>
                <a:tc>
                  <a:txBody>
                    <a:bodyPr/>
                    <a:lstStyle/>
                    <a:p>
                      <a:pPr algn="ctr"/>
                      <a:r>
                        <a:rPr lang="en-GB" sz="1100" dirty="0"/>
                        <a:t>Nights</a:t>
                      </a:r>
                    </a:p>
                  </a:txBody>
                  <a:tcPr anchor="ctr">
                    <a:solidFill>
                      <a:schemeClr val="accent6">
                        <a:lumMod val="75000"/>
                      </a:schemeClr>
                    </a:solidFill>
                  </a:tcPr>
                </a:tc>
                <a:tc>
                  <a:txBody>
                    <a:bodyPr/>
                    <a:lstStyle/>
                    <a:p>
                      <a:pPr algn="ctr"/>
                      <a:r>
                        <a:rPr lang="en-GB" sz="1100" dirty="0"/>
                        <a:t>Spend</a:t>
                      </a:r>
                    </a:p>
                  </a:txBody>
                  <a:tcPr anchor="ctr">
                    <a:solidFill>
                      <a:schemeClr val="accent6">
                        <a:lumMod val="75000"/>
                      </a:schemeClr>
                    </a:solidFill>
                  </a:tcPr>
                </a:tc>
                <a:extLst>
                  <a:ext uri="{0D108BD9-81ED-4DB2-BD59-A6C34878D82A}">
                    <a16:rowId xmlns:a16="http://schemas.microsoft.com/office/drawing/2014/main" val="10000"/>
                  </a:ext>
                </a:extLst>
              </a:tr>
              <a:tr h="305297">
                <a:tc>
                  <a:txBody>
                    <a:bodyPr/>
                    <a:lstStyle/>
                    <a:p>
                      <a:pPr algn="l" fontAlgn="b"/>
                      <a:r>
                        <a:rPr lang="en-GB" sz="1100" b="1" i="0" u="none" strike="noStrike" dirty="0">
                          <a:solidFill>
                            <a:schemeClr val="bg1"/>
                          </a:solidFill>
                          <a:effectLst/>
                          <a:latin typeface="Calibri"/>
                        </a:rPr>
                        <a:t>UK  staying visitors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-25%</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-9%</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-20%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1"/>
                  </a:ext>
                </a:extLst>
              </a:tr>
              <a:tr h="305297">
                <a:tc>
                  <a:txBody>
                    <a:bodyPr/>
                    <a:lstStyle/>
                    <a:p>
                      <a:pPr algn="l" fontAlgn="b"/>
                      <a:r>
                        <a:rPr lang="en-US" sz="1100" b="1" i="0" u="none" strike="noStrike" dirty="0">
                          <a:solidFill>
                            <a:schemeClr val="bg1"/>
                          </a:solidFill>
                          <a:effectLst/>
                          <a:latin typeface="Calibri"/>
                        </a:rPr>
                        <a:t>O</a:t>
                      </a:r>
                      <a:r>
                        <a:rPr lang="en-GB" sz="1100" b="1" i="0" u="none" strike="noStrike" dirty="0">
                          <a:solidFill>
                            <a:schemeClr val="bg1"/>
                          </a:solidFill>
                          <a:effectLst/>
                          <a:latin typeface="Calibri"/>
                        </a:rPr>
                        <a:t>verseas staying visitors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-80%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-65%</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-78%</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2"/>
                  </a:ext>
                </a:extLst>
              </a:tr>
              <a:tr h="305297">
                <a:tc>
                  <a:txBody>
                    <a:bodyPr/>
                    <a:lstStyle/>
                    <a:p>
                      <a:pPr algn="l" fontAlgn="b"/>
                      <a:r>
                        <a:rPr lang="en-GB" sz="1100" b="1" i="0" u="none" strike="noStrike" dirty="0">
                          <a:solidFill>
                            <a:schemeClr val="bg1"/>
                          </a:solidFill>
                          <a:effectLst/>
                          <a:latin typeface="Calibri"/>
                        </a:rPr>
                        <a:t>All staying visitors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-28%</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-15%</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-26%</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3"/>
                  </a:ext>
                </a:extLst>
              </a:tr>
            </a:tbl>
          </a:graphicData>
        </a:graphic>
      </p:graphicFrame>
      <p:graphicFrame>
        <p:nvGraphicFramePr>
          <p:cNvPr id="11" name="Table 10">
            <a:extLst>
              <a:ext uri="{FF2B5EF4-FFF2-40B4-BE49-F238E27FC236}">
                <a16:creationId xmlns:a16="http://schemas.microsoft.com/office/drawing/2014/main" id="{36937B75-2345-4591-983D-C9D9A0F5833E}"/>
              </a:ext>
            </a:extLst>
          </p:cNvPr>
          <p:cNvGraphicFramePr>
            <a:graphicFrameLocks noGrp="1"/>
          </p:cNvGraphicFramePr>
          <p:nvPr>
            <p:extLst>
              <p:ext uri="{D42A27DB-BD31-4B8C-83A1-F6EECF244321}">
                <p14:modId xmlns:p14="http://schemas.microsoft.com/office/powerpoint/2010/main" val="3776353724"/>
              </p:ext>
            </p:extLst>
          </p:nvPr>
        </p:nvGraphicFramePr>
        <p:xfrm>
          <a:off x="305018" y="2683676"/>
          <a:ext cx="6574379" cy="1795944"/>
        </p:xfrm>
        <a:graphic>
          <a:graphicData uri="http://schemas.openxmlformats.org/drawingml/2006/table">
            <a:tbl>
              <a:tblPr firstRow="1" bandRow="1">
                <a:tableStyleId>{00A15C55-8517-42AA-B614-E9B94910E393}</a:tableStyleId>
              </a:tblPr>
              <a:tblGrid>
                <a:gridCol w="2801257">
                  <a:extLst>
                    <a:ext uri="{9D8B030D-6E8A-4147-A177-3AD203B41FA5}">
                      <a16:colId xmlns:a16="http://schemas.microsoft.com/office/drawing/2014/main" val="20000"/>
                    </a:ext>
                  </a:extLst>
                </a:gridCol>
                <a:gridCol w="1886561">
                  <a:extLst>
                    <a:ext uri="{9D8B030D-6E8A-4147-A177-3AD203B41FA5}">
                      <a16:colId xmlns:a16="http://schemas.microsoft.com/office/drawing/2014/main" val="20001"/>
                    </a:ext>
                  </a:extLst>
                </a:gridCol>
                <a:gridCol w="1886561">
                  <a:extLst>
                    <a:ext uri="{9D8B030D-6E8A-4147-A177-3AD203B41FA5}">
                      <a16:colId xmlns:a16="http://schemas.microsoft.com/office/drawing/2014/main" val="20003"/>
                    </a:ext>
                  </a:extLst>
                </a:gridCol>
              </a:tblGrid>
              <a:tr h="574756">
                <a:tc>
                  <a:txBody>
                    <a:bodyPr/>
                    <a:lstStyle/>
                    <a:p>
                      <a:r>
                        <a:rPr lang="en-GB" sz="1100" dirty="0"/>
                        <a:t>Day visitor measures % change compared to 2019</a:t>
                      </a:r>
                    </a:p>
                  </a:txBody>
                  <a:tcPr anchor="ctr">
                    <a:solidFill>
                      <a:schemeClr val="accent6">
                        <a:lumMod val="75000"/>
                      </a:schemeClr>
                    </a:solidFill>
                  </a:tcPr>
                </a:tc>
                <a:tc>
                  <a:txBody>
                    <a:bodyPr/>
                    <a:lstStyle/>
                    <a:p>
                      <a:pPr algn="ctr"/>
                      <a:r>
                        <a:rPr lang="en-GB" sz="1100" dirty="0"/>
                        <a:t>Trips</a:t>
                      </a:r>
                    </a:p>
                  </a:txBody>
                  <a:tcPr anchor="ctr">
                    <a:solidFill>
                      <a:schemeClr val="accent6">
                        <a:lumMod val="75000"/>
                      </a:schemeClr>
                    </a:solidFill>
                  </a:tcPr>
                </a:tc>
                <a:tc>
                  <a:txBody>
                    <a:bodyPr/>
                    <a:lstStyle/>
                    <a:p>
                      <a:pPr algn="ctr"/>
                      <a:r>
                        <a:rPr lang="en-GB" sz="1100" dirty="0"/>
                        <a:t>Spend</a:t>
                      </a:r>
                    </a:p>
                  </a:txBody>
                  <a:tcPr anchor="ctr">
                    <a:solidFill>
                      <a:schemeClr val="accent6">
                        <a:lumMod val="75000"/>
                      </a:schemeClr>
                    </a:solidFill>
                  </a:tcPr>
                </a:tc>
                <a:extLst>
                  <a:ext uri="{0D108BD9-81ED-4DB2-BD59-A6C34878D82A}">
                    <a16:rowId xmlns:a16="http://schemas.microsoft.com/office/drawing/2014/main" val="10000"/>
                  </a:ext>
                </a:extLst>
              </a:tr>
              <a:tr h="305297">
                <a:tc>
                  <a:txBody>
                    <a:bodyPr/>
                    <a:lstStyle/>
                    <a:p>
                      <a:pPr algn="l" fontAlgn="b"/>
                      <a:r>
                        <a:rPr lang="en-GB" sz="1100" b="1" i="0" u="none" strike="noStrike" dirty="0">
                          <a:solidFill>
                            <a:schemeClr val="bg1"/>
                          </a:solidFill>
                          <a:effectLst/>
                          <a:latin typeface="Calibri"/>
                        </a:rPr>
                        <a:t>Urban day visitors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-21%</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-17%</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1"/>
                  </a:ext>
                </a:extLst>
              </a:tr>
              <a:tr h="305297">
                <a:tc>
                  <a:txBody>
                    <a:bodyPr/>
                    <a:lstStyle/>
                    <a:p>
                      <a:pPr algn="l" fontAlgn="b"/>
                      <a:r>
                        <a:rPr lang="en-US" sz="1100" b="1" i="0" u="none" strike="noStrike" dirty="0">
                          <a:solidFill>
                            <a:schemeClr val="bg1"/>
                          </a:solidFill>
                          <a:effectLst/>
                          <a:latin typeface="Calibri"/>
                        </a:rPr>
                        <a:t>Countryside day visitors</a:t>
                      </a:r>
                      <a:endParaRPr lang="en-GB" sz="1100" b="1" i="0" u="none" strike="noStrike" dirty="0">
                        <a:solidFill>
                          <a:schemeClr val="bg1"/>
                        </a:solidFill>
                        <a:effectLst/>
                        <a:latin typeface="Calibri"/>
                      </a:endParaRP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-39%</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-35%</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2"/>
                  </a:ext>
                </a:extLst>
              </a:tr>
              <a:tr h="305297">
                <a:tc>
                  <a:txBody>
                    <a:bodyPr/>
                    <a:lstStyle/>
                    <a:p>
                      <a:pPr algn="l" fontAlgn="b"/>
                      <a:r>
                        <a:rPr lang="en-GB" sz="1100" b="1" i="0" u="none" strike="noStrike" dirty="0">
                          <a:solidFill>
                            <a:schemeClr val="bg1"/>
                          </a:solidFill>
                          <a:effectLst/>
                          <a:latin typeface="Calibri"/>
                        </a:rPr>
                        <a:t>Coastal day visitors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-19%</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-14%</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3"/>
                  </a:ext>
                </a:extLst>
              </a:tr>
              <a:tr h="305297">
                <a:tc>
                  <a:txBody>
                    <a:bodyPr/>
                    <a:lstStyle/>
                    <a:p>
                      <a:pPr algn="l" fontAlgn="b"/>
                      <a:r>
                        <a:rPr lang="en-US" sz="1100" b="1" i="0" u="none" strike="noStrike" dirty="0">
                          <a:solidFill>
                            <a:schemeClr val="bg1"/>
                          </a:solidFill>
                          <a:effectLst/>
                          <a:latin typeface="Calibri"/>
                        </a:rPr>
                        <a:t>All day visitors</a:t>
                      </a:r>
                      <a:endParaRPr lang="en-GB" sz="1100" b="1" i="0" u="none" strike="noStrike" dirty="0">
                        <a:solidFill>
                          <a:schemeClr val="bg1"/>
                        </a:solidFill>
                        <a:effectLst/>
                        <a:latin typeface="Calibri"/>
                      </a:endParaRP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-25%</a:t>
                      </a:r>
                    </a:p>
                  </a:txBody>
                  <a:tcPr marL="7620" marR="7620" marT="7620" marB="0" anchor="ctr">
                    <a:solidFill>
                      <a:schemeClr val="accent6">
                        <a:lumMod val="20000"/>
                        <a:lumOff val="8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-20%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3580110854"/>
                  </a:ext>
                </a:extLst>
              </a:tr>
            </a:tbl>
          </a:graphicData>
        </a:graphic>
      </p:graphicFrame>
      <p:graphicFrame>
        <p:nvGraphicFramePr>
          <p:cNvPr id="13" name="Table 12">
            <a:extLst>
              <a:ext uri="{FF2B5EF4-FFF2-40B4-BE49-F238E27FC236}">
                <a16:creationId xmlns:a16="http://schemas.microsoft.com/office/drawing/2014/main" id="{8259C97A-354F-495C-8B37-B58864162BD1}"/>
              </a:ext>
            </a:extLst>
          </p:cNvPr>
          <p:cNvGraphicFramePr>
            <a:graphicFrameLocks noGrp="1"/>
          </p:cNvGraphicFramePr>
          <p:nvPr>
            <p:extLst>
              <p:ext uri="{D42A27DB-BD31-4B8C-83A1-F6EECF244321}">
                <p14:modId xmlns:p14="http://schemas.microsoft.com/office/powerpoint/2010/main" val="991635075"/>
              </p:ext>
            </p:extLst>
          </p:nvPr>
        </p:nvGraphicFramePr>
        <p:xfrm>
          <a:off x="305017" y="4703334"/>
          <a:ext cx="8460940" cy="880053"/>
        </p:xfrm>
        <a:graphic>
          <a:graphicData uri="http://schemas.openxmlformats.org/drawingml/2006/table">
            <a:tbl>
              <a:tblPr firstRow="1" bandRow="1">
                <a:tableStyleId>{00A15C55-8517-42AA-B614-E9B94910E393}</a:tableStyleId>
              </a:tblPr>
              <a:tblGrid>
                <a:gridCol w="2801257">
                  <a:extLst>
                    <a:ext uri="{9D8B030D-6E8A-4147-A177-3AD203B41FA5}">
                      <a16:colId xmlns:a16="http://schemas.microsoft.com/office/drawing/2014/main" val="20000"/>
                    </a:ext>
                  </a:extLst>
                </a:gridCol>
                <a:gridCol w="1886561">
                  <a:extLst>
                    <a:ext uri="{9D8B030D-6E8A-4147-A177-3AD203B41FA5}">
                      <a16:colId xmlns:a16="http://schemas.microsoft.com/office/drawing/2014/main" val="20001"/>
                    </a:ext>
                  </a:extLst>
                </a:gridCol>
                <a:gridCol w="1886561">
                  <a:extLst>
                    <a:ext uri="{9D8B030D-6E8A-4147-A177-3AD203B41FA5}">
                      <a16:colId xmlns:a16="http://schemas.microsoft.com/office/drawing/2014/main" val="1704949527"/>
                    </a:ext>
                  </a:extLst>
                </a:gridCol>
                <a:gridCol w="1886561">
                  <a:extLst>
                    <a:ext uri="{9D8B030D-6E8A-4147-A177-3AD203B41FA5}">
                      <a16:colId xmlns:a16="http://schemas.microsoft.com/office/drawing/2014/main" val="20003"/>
                    </a:ext>
                  </a:extLst>
                </a:gridCol>
              </a:tblGrid>
              <a:tr h="574756">
                <a:tc>
                  <a:txBody>
                    <a:bodyPr/>
                    <a:lstStyle/>
                    <a:p>
                      <a:r>
                        <a:rPr lang="en-GB" sz="1100" dirty="0"/>
                        <a:t>Business turnover change compared to 2019</a:t>
                      </a:r>
                    </a:p>
                  </a:txBody>
                  <a:tcPr anchor="ctr">
                    <a:solidFill>
                      <a:schemeClr val="accent6">
                        <a:lumMod val="75000"/>
                      </a:schemeClr>
                    </a:solidFill>
                  </a:tcPr>
                </a:tc>
                <a:tc>
                  <a:txBody>
                    <a:bodyPr/>
                    <a:lstStyle/>
                    <a:p>
                      <a:pPr algn="ctr"/>
                      <a:r>
                        <a:rPr lang="en-GB" sz="1100" dirty="0"/>
                        <a:t>Staying visitor related</a:t>
                      </a:r>
                    </a:p>
                  </a:txBody>
                  <a:tcPr anchor="ctr">
                    <a:solidFill>
                      <a:schemeClr val="accent6">
                        <a:lumMod val="75000"/>
                      </a:schemeClr>
                    </a:solidFill>
                  </a:tcPr>
                </a:tc>
                <a:tc>
                  <a:txBody>
                    <a:bodyPr/>
                    <a:lstStyle/>
                    <a:p>
                      <a:pPr algn="ctr"/>
                      <a:r>
                        <a:rPr lang="en-US" sz="1100" dirty="0"/>
                        <a:t>Day visitor related</a:t>
                      </a:r>
                      <a:endParaRPr lang="en-GB" sz="1100" dirty="0"/>
                    </a:p>
                  </a:txBody>
                  <a:tcPr anchor="ctr">
                    <a:solidFill>
                      <a:schemeClr val="accent6">
                        <a:lumMod val="75000"/>
                      </a:schemeClr>
                    </a:solidFill>
                  </a:tcPr>
                </a:tc>
                <a:tc>
                  <a:txBody>
                    <a:bodyPr/>
                    <a:lstStyle/>
                    <a:p>
                      <a:pPr algn="ctr"/>
                      <a:r>
                        <a:rPr lang="en-GB" sz="1100" dirty="0"/>
                        <a:t>Total visitor related</a:t>
                      </a:r>
                    </a:p>
                  </a:txBody>
                  <a:tcPr anchor="ctr">
                    <a:solidFill>
                      <a:schemeClr val="accent6">
                        <a:lumMod val="75000"/>
                      </a:schemeClr>
                    </a:solidFill>
                  </a:tcPr>
                </a:tc>
                <a:extLst>
                  <a:ext uri="{0D108BD9-81ED-4DB2-BD59-A6C34878D82A}">
                    <a16:rowId xmlns:a16="http://schemas.microsoft.com/office/drawing/2014/main" val="10000"/>
                  </a:ext>
                </a:extLst>
              </a:tr>
              <a:tr h="305297">
                <a:tc>
                  <a:txBody>
                    <a:bodyPr/>
                    <a:lstStyle/>
                    <a:p>
                      <a:pPr algn="l" fontAlgn="b"/>
                      <a:r>
                        <a:rPr lang="en-GB" sz="1100" b="1" i="0" u="none" strike="noStrike" dirty="0">
                          <a:solidFill>
                            <a:schemeClr val="bg1"/>
                          </a:solidFill>
                          <a:effectLst/>
                          <a:latin typeface="Calibri"/>
                        </a:rPr>
                        <a:t>Value lost</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£64,644,000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£31,015,000</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£95,659,000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1661953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 name="TextBox 2"/>
          <p:cNvSpPr txBox="1"/>
          <p:nvPr/>
        </p:nvSpPr>
        <p:spPr>
          <a:xfrm>
            <a:off x="250824" y="836712"/>
            <a:ext cx="8281615" cy="5201424"/>
          </a:xfrm>
          <a:prstGeom prst="rect">
            <a:avLst/>
          </a:prstGeom>
          <a:noFill/>
        </p:spPr>
        <p:txBody>
          <a:bodyPr wrap="square" rtlCol="0">
            <a:spAutoFit/>
          </a:bodyPr>
          <a:lstStyle/>
          <a:p>
            <a:r>
              <a:rPr lang="en-GB" sz="2000" b="1" dirty="0">
                <a:solidFill>
                  <a:schemeClr val="accent6">
                    <a:lumMod val="75000"/>
                  </a:schemeClr>
                </a:solidFill>
                <a:latin typeface="Calibri" pitchFamily="34" charset="0"/>
                <a:ea typeface="+mj-ea"/>
                <a:cs typeface="Calibri" pitchFamily="34" charset="0"/>
              </a:rPr>
              <a:t>						             			</a:t>
            </a:r>
          </a:p>
          <a:p>
            <a:endParaRPr lang="en-GB" sz="2000" b="1" dirty="0">
              <a:solidFill>
                <a:schemeClr val="accent6">
                  <a:lumMod val="75000"/>
                </a:schemeClr>
              </a:solidFill>
              <a:latin typeface="Calibri" pitchFamily="34" charset="0"/>
              <a:ea typeface="+mj-ea"/>
              <a:cs typeface="Calibri" pitchFamily="34" charset="0"/>
            </a:endParaRPr>
          </a:p>
          <a:p>
            <a:endParaRPr lang="en-GB" sz="2000" b="1" dirty="0">
              <a:solidFill>
                <a:schemeClr val="accent6">
                  <a:lumMod val="75000"/>
                </a:schemeClr>
              </a:solidFill>
              <a:latin typeface="Calibri" pitchFamily="34" charset="0"/>
              <a:ea typeface="+mj-ea"/>
              <a:cs typeface="Calibri" pitchFamily="34" charset="0"/>
            </a:endParaRPr>
          </a:p>
          <a:p>
            <a:endParaRPr lang="en-GB" sz="2000" b="1" dirty="0">
              <a:solidFill>
                <a:schemeClr val="accent6">
                  <a:lumMod val="75000"/>
                </a:schemeClr>
              </a:solidFill>
              <a:latin typeface="Calibri" pitchFamily="34" charset="0"/>
              <a:ea typeface="+mj-ea"/>
              <a:cs typeface="Calibri" pitchFamily="34" charset="0"/>
            </a:endParaRPr>
          </a:p>
          <a:p>
            <a:r>
              <a:rPr lang="en-GB" sz="3000" b="1" dirty="0">
                <a:solidFill>
                  <a:schemeClr val="accent6">
                    <a:lumMod val="75000"/>
                  </a:schemeClr>
                </a:solidFill>
                <a:latin typeface="Calibri" pitchFamily="34" charset="0"/>
                <a:ea typeface="+mj-ea"/>
                <a:cs typeface="Calibri" pitchFamily="34" charset="0"/>
              </a:rPr>
              <a:t>Devon 2021</a:t>
            </a:r>
          </a:p>
          <a:p>
            <a:endParaRPr lang="en-GB" sz="3000" b="1" dirty="0">
              <a:solidFill>
                <a:schemeClr val="accent6">
                  <a:lumMod val="75000"/>
                </a:schemeClr>
              </a:solidFill>
              <a:latin typeface="Calibri" pitchFamily="34" charset="0"/>
              <a:ea typeface="+mj-ea"/>
              <a:cs typeface="Calibri" pitchFamily="34" charset="0"/>
            </a:endParaRPr>
          </a:p>
          <a:p>
            <a:endParaRPr lang="en-GB" sz="3000" b="1" dirty="0">
              <a:solidFill>
                <a:schemeClr val="accent6">
                  <a:lumMod val="75000"/>
                </a:schemeClr>
              </a:solidFill>
              <a:latin typeface="Calibri" pitchFamily="34" charset="0"/>
              <a:ea typeface="+mj-ea"/>
              <a:cs typeface="Calibri" pitchFamily="34" charset="0"/>
            </a:endParaRPr>
          </a:p>
          <a:p>
            <a:endParaRPr lang="en-GB" sz="3000" b="1" dirty="0">
              <a:solidFill>
                <a:schemeClr val="accent6">
                  <a:lumMod val="75000"/>
                </a:schemeClr>
              </a:solidFill>
              <a:latin typeface="Calibri" pitchFamily="34" charset="0"/>
              <a:ea typeface="+mj-ea"/>
              <a:cs typeface="Calibri" pitchFamily="34" charset="0"/>
            </a:endParaRPr>
          </a:p>
          <a:p>
            <a:pPr>
              <a:lnSpc>
                <a:spcPct val="150000"/>
              </a:lnSpc>
            </a:pPr>
            <a:endParaRPr lang="en-GB" sz="1600" b="1" dirty="0">
              <a:solidFill>
                <a:schemeClr val="accent6">
                  <a:lumMod val="75000"/>
                </a:schemeClr>
              </a:solidFill>
              <a:latin typeface="Calibri" pitchFamily="34" charset="0"/>
              <a:ea typeface="+mj-ea"/>
              <a:cs typeface="Calibri" pitchFamily="34" charset="0"/>
            </a:endParaRPr>
          </a:p>
          <a:p>
            <a:pPr>
              <a:lnSpc>
                <a:spcPct val="150000"/>
              </a:lnSpc>
            </a:pPr>
            <a:endParaRPr lang="en-GB" sz="1600" b="1" dirty="0">
              <a:solidFill>
                <a:schemeClr val="accent6">
                  <a:lumMod val="75000"/>
                </a:schemeClr>
              </a:solidFill>
              <a:latin typeface="Calibri" pitchFamily="34" charset="0"/>
              <a:ea typeface="+mj-ea"/>
              <a:cs typeface="Calibri" pitchFamily="34" charset="0"/>
            </a:endParaRPr>
          </a:p>
          <a:p>
            <a:pPr>
              <a:lnSpc>
                <a:spcPct val="150000"/>
              </a:lnSpc>
            </a:pPr>
            <a:endParaRPr lang="en-GB" sz="1600" b="1" dirty="0">
              <a:solidFill>
                <a:schemeClr val="accent6">
                  <a:lumMod val="75000"/>
                </a:schemeClr>
              </a:solidFill>
              <a:latin typeface="Calibri" pitchFamily="34" charset="0"/>
              <a:ea typeface="+mj-ea"/>
              <a:cs typeface="Calibri" pitchFamily="34" charset="0"/>
            </a:endParaRPr>
          </a:p>
          <a:p>
            <a:r>
              <a:rPr lang="en-GB" sz="2000" b="1" dirty="0">
                <a:solidFill>
                  <a:schemeClr val="accent6">
                    <a:lumMod val="75000"/>
                  </a:schemeClr>
                </a:solidFill>
                <a:latin typeface="Calibri" pitchFamily="34" charset="0"/>
                <a:ea typeface="+mj-ea"/>
                <a:cs typeface="Calibri" pitchFamily="34" charset="0"/>
              </a:rPr>
              <a:t>			</a:t>
            </a:r>
          </a:p>
          <a:p>
            <a:r>
              <a:rPr lang="en-GB" sz="2000" b="1" dirty="0">
                <a:solidFill>
                  <a:schemeClr val="accent6">
                    <a:lumMod val="75000"/>
                  </a:schemeClr>
                </a:solidFill>
                <a:latin typeface="Calibri" pitchFamily="34" charset="0"/>
                <a:ea typeface="+mj-ea"/>
                <a:cs typeface="Calibri" pitchFamily="34" charset="0"/>
              </a:rPr>
              <a:t>				</a:t>
            </a:r>
          </a:p>
        </p:txBody>
      </p:sp>
      <p:pic>
        <p:nvPicPr>
          <p:cNvPr id="13" name="Picture 6" descr="Bowerman's Nose, nr Manaton, Dartmoo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5727057"/>
            <a:ext cx="1843473" cy="113094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2" descr="British Firework Championships over Plymouth Ho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3474" y="5727056"/>
            <a:ext cx="1877919" cy="113094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0" descr="Clovelly, North Dev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21393" y="5727057"/>
            <a:ext cx="1830607" cy="114300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4" descr="Cockingt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51999" y="5727057"/>
            <a:ext cx="1828313" cy="114300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Croyde Beach, North Devo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80313" y="5720251"/>
            <a:ext cx="1763688" cy="11498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27462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Devon - Key facts at a glance</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11" name="Diagram 10"/>
          <p:cNvGraphicFramePr/>
          <p:nvPr/>
        </p:nvGraphicFramePr>
        <p:xfrm>
          <a:off x="250825" y="836712"/>
          <a:ext cx="2881015" cy="31323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9" name="Diagram 18"/>
          <p:cNvGraphicFramePr/>
          <p:nvPr/>
        </p:nvGraphicFramePr>
        <p:xfrm>
          <a:off x="5940152" y="1196752"/>
          <a:ext cx="2881015" cy="158417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20" name="Diagram 19"/>
          <p:cNvGraphicFramePr/>
          <p:nvPr/>
        </p:nvGraphicFramePr>
        <p:xfrm>
          <a:off x="3707905" y="836712"/>
          <a:ext cx="1656184" cy="1584176"/>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15" name="Right Arrow 14"/>
          <p:cNvSpPr/>
          <p:nvPr/>
        </p:nvSpPr>
        <p:spPr>
          <a:xfrm>
            <a:off x="5385792" y="1397489"/>
            <a:ext cx="504056" cy="360040"/>
          </a:xfrm>
          <a:prstGeom prst="rightArrow">
            <a:avLst/>
          </a:prstGeom>
          <a:solidFill>
            <a:schemeClr val="accent6">
              <a:lumMod val="75000"/>
            </a:schemeClr>
          </a:solidFill>
          <a:ln>
            <a:solidFill>
              <a:schemeClr val="accent6">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scene3d>
              <a:camera prst="orthographicFront"/>
              <a:lightRig rig="threePt" dir="t"/>
            </a:scene3d>
            <a:sp3d extrusionH="57150">
              <a:bevelT w="57150" h="38100" prst="artDeco"/>
            </a:sp3d>
          </a:bodyPr>
          <a:lstStyle/>
          <a:p>
            <a:pPr algn="ctr"/>
            <a:endParaRPr lang="en-GB" dirty="0"/>
          </a:p>
        </p:txBody>
      </p:sp>
      <p:sp>
        <p:nvSpPr>
          <p:cNvPr id="22" name="Right Arrow 21"/>
          <p:cNvSpPr/>
          <p:nvPr/>
        </p:nvSpPr>
        <p:spPr>
          <a:xfrm rot="10800000">
            <a:off x="3203848" y="1397489"/>
            <a:ext cx="504056" cy="360040"/>
          </a:xfrm>
          <a:prstGeom prst="rightArrow">
            <a:avLst/>
          </a:prstGeom>
          <a:solidFill>
            <a:schemeClr val="accent6">
              <a:lumMod val="75000"/>
            </a:schemeClr>
          </a:solidFill>
          <a:ln>
            <a:solidFill>
              <a:schemeClr val="accent6">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scene3d>
              <a:camera prst="orthographicFront"/>
              <a:lightRig rig="threePt" dir="t"/>
            </a:scene3d>
            <a:sp3d extrusionH="57150">
              <a:bevelT w="57150" h="38100" prst="artDeco"/>
            </a:sp3d>
          </a:bodyPr>
          <a:lstStyle/>
          <a:p>
            <a:pPr algn="ctr"/>
            <a:endParaRPr lang="en-GB" dirty="0"/>
          </a:p>
        </p:txBody>
      </p:sp>
      <p:sp>
        <p:nvSpPr>
          <p:cNvPr id="25" name="Rectangle 24"/>
          <p:cNvSpPr/>
          <p:nvPr/>
        </p:nvSpPr>
        <p:spPr>
          <a:xfrm>
            <a:off x="7136720" y="3104963"/>
            <a:ext cx="1656184" cy="864097"/>
          </a:xfrm>
          <a:prstGeom prst="rect">
            <a:avLst/>
          </a:prstGeom>
          <a:solidFill>
            <a:schemeClr val="accent3"/>
          </a:solidFill>
          <a:ln w="3175">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4"/>
          </a:lnRef>
          <a:fillRef idx="1">
            <a:schemeClr val="lt1"/>
          </a:fillRef>
          <a:effectRef idx="0">
            <a:schemeClr val="accent4"/>
          </a:effectRef>
          <a:fontRef idx="minor">
            <a:schemeClr val="dk1"/>
          </a:fontRef>
        </p:style>
        <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endParaRPr lang="en-GB" sz="1400" b="1" kern="1200" dirty="0"/>
          </a:p>
          <a:p>
            <a:pPr lvl="0" algn="ctr" defTabSz="622300">
              <a:lnSpc>
                <a:spcPct val="90000"/>
              </a:lnSpc>
              <a:spcBef>
                <a:spcPct val="0"/>
              </a:spcBef>
              <a:spcAft>
                <a:spcPct val="35000"/>
              </a:spcAft>
            </a:pPr>
            <a:endParaRPr lang="en-GB" sz="1400" b="1" kern="1200" dirty="0"/>
          </a:p>
          <a:p>
            <a:pPr lvl="0" algn="ctr" defTabSz="622300">
              <a:lnSpc>
                <a:spcPct val="90000"/>
              </a:lnSpc>
              <a:spcBef>
                <a:spcPct val="0"/>
              </a:spcBef>
              <a:spcAft>
                <a:spcPct val="35000"/>
              </a:spcAft>
            </a:pPr>
            <a:r>
              <a:rPr lang="en-GB" sz="1400" b="1" kern="1200" dirty="0">
                <a:solidFill>
                  <a:schemeClr val="bg1"/>
                </a:solidFill>
              </a:rPr>
              <a:t>Friends and relatives spend (non-visitor)</a:t>
            </a:r>
          </a:p>
          <a:p>
            <a:pPr lvl="0" algn="ctr" defTabSz="622300">
              <a:lnSpc>
                <a:spcPct val="90000"/>
              </a:lnSpc>
              <a:spcBef>
                <a:spcPct val="0"/>
              </a:spcBef>
              <a:spcAft>
                <a:spcPct val="35000"/>
              </a:spcAft>
            </a:pPr>
            <a:r>
              <a:rPr lang="en-GB" sz="1400" b="1" dirty="0"/>
              <a:t>£33,060,000</a:t>
            </a:r>
          </a:p>
          <a:p>
            <a:pPr lvl="0" algn="ctr" defTabSz="622300">
              <a:lnSpc>
                <a:spcPct val="90000"/>
              </a:lnSpc>
              <a:spcBef>
                <a:spcPct val="0"/>
              </a:spcBef>
              <a:spcAft>
                <a:spcPct val="35000"/>
              </a:spcAft>
            </a:pPr>
            <a:endParaRPr lang="en-GB" sz="1400" b="1" kern="1200" dirty="0"/>
          </a:p>
          <a:p>
            <a:pPr lvl="0" algn="ctr" defTabSz="622300">
              <a:lnSpc>
                <a:spcPct val="90000"/>
              </a:lnSpc>
              <a:spcBef>
                <a:spcPct val="0"/>
              </a:spcBef>
              <a:spcAft>
                <a:spcPct val="35000"/>
              </a:spcAft>
            </a:pPr>
            <a:endParaRPr lang="en-GB" sz="1400" b="1" kern="1200" dirty="0"/>
          </a:p>
        </p:txBody>
      </p:sp>
      <p:sp>
        <p:nvSpPr>
          <p:cNvPr id="28" name="Rectangle 27"/>
          <p:cNvSpPr/>
          <p:nvPr/>
        </p:nvSpPr>
        <p:spPr>
          <a:xfrm>
            <a:off x="7136720" y="4437112"/>
            <a:ext cx="1656184" cy="1044115"/>
          </a:xfrm>
          <a:prstGeom prst="rect">
            <a:avLst/>
          </a:prstGeom>
          <a:solidFill>
            <a:schemeClr val="accent3"/>
          </a:solidFill>
          <a:ln w="3175">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4"/>
          </a:lnRef>
          <a:fillRef idx="1">
            <a:schemeClr val="lt1"/>
          </a:fillRef>
          <a:effectRef idx="0">
            <a:schemeClr val="accent4"/>
          </a:effectRef>
          <a:fontRef idx="minor">
            <a:schemeClr val="dk1"/>
          </a:fontRef>
        </p:style>
        <p:txBody>
          <a:bodyPr spcFirstLastPara="0" vert="horz" wrap="square" lIns="99568" tIns="99568" rIns="99568" bIns="99568" numCol="1" spcCol="1270" anchor="ctr" anchorCtr="0">
            <a:noAutofit/>
          </a:bodyPr>
          <a:lstStyle/>
          <a:p>
            <a:pPr algn="ctr" defTabSz="622300">
              <a:lnSpc>
                <a:spcPct val="90000"/>
              </a:lnSpc>
              <a:spcBef>
                <a:spcPct val="0"/>
              </a:spcBef>
              <a:spcAft>
                <a:spcPct val="35000"/>
              </a:spcAft>
            </a:pPr>
            <a:endParaRPr lang="en-GB" sz="1400" b="1" dirty="0"/>
          </a:p>
          <a:p>
            <a:pPr algn="ctr" defTabSz="622300">
              <a:lnSpc>
                <a:spcPct val="90000"/>
              </a:lnSpc>
              <a:spcBef>
                <a:spcPct val="0"/>
              </a:spcBef>
              <a:spcAft>
                <a:spcPct val="35000"/>
              </a:spcAft>
            </a:pPr>
            <a:endParaRPr lang="en-GB" sz="1400" b="1" dirty="0"/>
          </a:p>
          <a:p>
            <a:pPr algn="ctr" defTabSz="622300">
              <a:lnSpc>
                <a:spcPct val="90000"/>
              </a:lnSpc>
              <a:spcBef>
                <a:spcPct val="0"/>
              </a:spcBef>
              <a:spcAft>
                <a:spcPct val="35000"/>
              </a:spcAft>
            </a:pPr>
            <a:r>
              <a:rPr lang="en-GB" sz="1400" b="1" dirty="0">
                <a:solidFill>
                  <a:schemeClr val="bg1"/>
                </a:solidFill>
              </a:rPr>
              <a:t>Second home/holiday accommodation spend</a:t>
            </a:r>
          </a:p>
          <a:p>
            <a:pPr algn="ctr" defTabSz="622300">
              <a:lnSpc>
                <a:spcPct val="90000"/>
              </a:lnSpc>
              <a:spcBef>
                <a:spcPct val="0"/>
              </a:spcBef>
              <a:spcAft>
                <a:spcPct val="35000"/>
              </a:spcAft>
            </a:pPr>
            <a:r>
              <a:rPr lang="en-GB" sz="1400" b="1" dirty="0"/>
              <a:t>£10,240,000</a:t>
            </a:r>
          </a:p>
          <a:p>
            <a:pPr algn="ctr" defTabSz="622300">
              <a:lnSpc>
                <a:spcPct val="90000"/>
              </a:lnSpc>
              <a:spcBef>
                <a:spcPct val="0"/>
              </a:spcBef>
              <a:spcAft>
                <a:spcPct val="35000"/>
              </a:spcAft>
            </a:pPr>
            <a:endParaRPr lang="en-GB" sz="1400" b="1" dirty="0"/>
          </a:p>
          <a:p>
            <a:pPr algn="ctr" defTabSz="622300">
              <a:lnSpc>
                <a:spcPct val="90000"/>
              </a:lnSpc>
              <a:spcBef>
                <a:spcPct val="0"/>
              </a:spcBef>
              <a:spcAft>
                <a:spcPct val="35000"/>
              </a:spcAft>
            </a:pPr>
            <a:endParaRPr lang="en-GB" sz="1400" b="1" dirty="0"/>
          </a:p>
        </p:txBody>
      </p:sp>
      <p:sp>
        <p:nvSpPr>
          <p:cNvPr id="29" name="Rectangle 28"/>
          <p:cNvSpPr/>
          <p:nvPr/>
        </p:nvSpPr>
        <p:spPr>
          <a:xfrm>
            <a:off x="3707396" y="2780929"/>
            <a:ext cx="1656184" cy="1188132"/>
          </a:xfrm>
          <a:prstGeom prst="rect">
            <a:avLst/>
          </a:prstGeom>
          <a:solidFill>
            <a:schemeClr val="tx2">
              <a:lumMod val="60000"/>
              <a:lumOff val="40000"/>
            </a:schemeClr>
          </a:solidFill>
          <a:ln w="3175">
            <a:solidFill>
              <a:schemeClr val="tx1"/>
            </a:solidFill>
          </a:ln>
        </p:spPr>
        <p:style>
          <a:lnRef idx="0">
            <a:schemeClr val="accent6"/>
          </a:lnRef>
          <a:fillRef idx="3">
            <a:schemeClr val="accent6"/>
          </a:fillRef>
          <a:effectRef idx="3">
            <a:schemeClr val="accent6"/>
          </a:effectRef>
          <a:fontRef idx="minor">
            <a:schemeClr val="lt1"/>
          </a:fontRef>
        </p:style>
        <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endParaRPr lang="en-GB" sz="1400" b="1" kern="1200" dirty="0"/>
          </a:p>
          <a:p>
            <a:pPr lvl="0" algn="ctr" defTabSz="622300">
              <a:lnSpc>
                <a:spcPct val="90000"/>
              </a:lnSpc>
              <a:spcBef>
                <a:spcPct val="0"/>
              </a:spcBef>
              <a:spcAft>
                <a:spcPct val="35000"/>
              </a:spcAft>
            </a:pPr>
            <a:endParaRPr lang="en-GB" sz="1400" b="1" kern="1200" dirty="0"/>
          </a:p>
          <a:p>
            <a:pPr lvl="0" algn="ctr" defTabSz="622300">
              <a:lnSpc>
                <a:spcPct val="90000"/>
              </a:lnSpc>
              <a:spcBef>
                <a:spcPct val="0"/>
              </a:spcBef>
              <a:spcAft>
                <a:spcPct val="35000"/>
              </a:spcAft>
            </a:pPr>
            <a:r>
              <a:rPr lang="en-GB" sz="1400" b="1" kern="1200" dirty="0"/>
              <a:t>Total visitor related spend</a:t>
            </a:r>
          </a:p>
          <a:p>
            <a:pPr lvl="0" algn="ctr" defTabSz="622300">
              <a:lnSpc>
                <a:spcPct val="90000"/>
              </a:lnSpc>
              <a:spcBef>
                <a:spcPct val="0"/>
              </a:spcBef>
              <a:spcAft>
                <a:spcPct val="35000"/>
              </a:spcAft>
            </a:pPr>
            <a:r>
              <a:rPr lang="en-GB" sz="1400" b="1" dirty="0">
                <a:solidFill>
                  <a:schemeClr val="tx1"/>
                </a:solidFill>
              </a:rPr>
              <a:t>£1,906,128,000</a:t>
            </a:r>
          </a:p>
          <a:p>
            <a:pPr lvl="0" algn="ctr" defTabSz="622300">
              <a:lnSpc>
                <a:spcPct val="90000"/>
              </a:lnSpc>
              <a:spcBef>
                <a:spcPct val="0"/>
              </a:spcBef>
              <a:spcAft>
                <a:spcPct val="35000"/>
              </a:spcAft>
            </a:pPr>
            <a:endParaRPr lang="en-GB" sz="1400" b="1" kern="1200" dirty="0"/>
          </a:p>
          <a:p>
            <a:pPr lvl="0" algn="ctr" defTabSz="622300">
              <a:lnSpc>
                <a:spcPct val="90000"/>
              </a:lnSpc>
              <a:spcBef>
                <a:spcPct val="0"/>
              </a:spcBef>
              <a:spcAft>
                <a:spcPct val="35000"/>
              </a:spcAft>
            </a:pPr>
            <a:endParaRPr lang="en-GB" sz="1400" b="1" kern="1200" dirty="0"/>
          </a:p>
        </p:txBody>
      </p:sp>
      <p:sp>
        <p:nvSpPr>
          <p:cNvPr id="30" name="Right Arrow 29"/>
          <p:cNvSpPr/>
          <p:nvPr/>
        </p:nvSpPr>
        <p:spPr>
          <a:xfrm>
            <a:off x="3183551" y="3356991"/>
            <a:ext cx="504056" cy="360040"/>
          </a:xfrm>
          <a:prstGeom prst="rightArrow">
            <a:avLst/>
          </a:prstGeom>
          <a:solidFill>
            <a:schemeClr val="accent6">
              <a:lumMod val="75000"/>
            </a:schemeClr>
          </a:solidFill>
          <a:ln>
            <a:solidFill>
              <a:schemeClr val="accent6">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scene3d>
              <a:camera prst="orthographicFront"/>
              <a:lightRig rig="threePt" dir="t"/>
            </a:scene3d>
            <a:sp3d extrusionH="57150">
              <a:bevelT w="57150" h="38100" prst="artDeco"/>
            </a:sp3d>
          </a:bodyPr>
          <a:lstStyle/>
          <a:p>
            <a:pPr algn="ctr"/>
            <a:endParaRPr lang="en-GB" dirty="0"/>
          </a:p>
        </p:txBody>
      </p:sp>
      <p:sp>
        <p:nvSpPr>
          <p:cNvPr id="16" name="Notched Right Arrow 15"/>
          <p:cNvSpPr/>
          <p:nvPr/>
        </p:nvSpPr>
        <p:spPr>
          <a:xfrm rot="8984897">
            <a:off x="5382704" y="2732627"/>
            <a:ext cx="591488" cy="401701"/>
          </a:xfrm>
          <a:prstGeom prst="notchedRightArrow">
            <a:avLst/>
          </a:prstGeom>
          <a:solidFill>
            <a:schemeClr val="accent6">
              <a:lumMod val="75000"/>
            </a:schemeClr>
          </a:solidFill>
          <a:ln>
            <a:solidFill>
              <a:schemeClr val="accent6">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threePt" dir="t"/>
            </a:scene3d>
            <a:sp3d extrusionH="57150">
              <a:bevelT w="57150" h="38100" prst="artDeco"/>
            </a:sp3d>
          </a:bodyPr>
          <a:lstStyle/>
          <a:p>
            <a:pPr algn="ctr"/>
            <a:endParaRPr lang="en-GB" dirty="0"/>
          </a:p>
        </p:txBody>
      </p:sp>
      <p:sp>
        <p:nvSpPr>
          <p:cNvPr id="33" name="Right Arrow 32"/>
          <p:cNvSpPr/>
          <p:nvPr/>
        </p:nvSpPr>
        <p:spPr>
          <a:xfrm rot="10800000">
            <a:off x="5436096" y="3356991"/>
            <a:ext cx="1682830" cy="360040"/>
          </a:xfrm>
          <a:prstGeom prst="rightArrow">
            <a:avLst/>
          </a:prstGeom>
          <a:solidFill>
            <a:schemeClr val="accent6">
              <a:lumMod val="75000"/>
            </a:schemeClr>
          </a:solidFill>
          <a:ln>
            <a:solidFill>
              <a:schemeClr val="accent6">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scene3d>
              <a:camera prst="orthographicFront"/>
              <a:lightRig rig="threePt" dir="t"/>
            </a:scene3d>
            <a:sp3d extrusionH="57150">
              <a:bevelT w="57150" h="38100" prst="artDeco"/>
            </a:sp3d>
          </a:bodyPr>
          <a:lstStyle/>
          <a:p>
            <a:pPr algn="ctr"/>
            <a:endParaRPr lang="en-GB" dirty="0"/>
          </a:p>
        </p:txBody>
      </p:sp>
      <p:sp>
        <p:nvSpPr>
          <p:cNvPr id="34" name="Notched Right Arrow 33"/>
          <p:cNvSpPr/>
          <p:nvPr/>
        </p:nvSpPr>
        <p:spPr>
          <a:xfrm rot="11953823">
            <a:off x="5392011" y="4000765"/>
            <a:ext cx="1790953" cy="401701"/>
          </a:xfrm>
          <a:prstGeom prst="notchedRightArrow">
            <a:avLst/>
          </a:prstGeom>
          <a:solidFill>
            <a:schemeClr val="accent6">
              <a:lumMod val="75000"/>
            </a:schemeClr>
          </a:solidFill>
          <a:ln>
            <a:solidFill>
              <a:schemeClr val="accent6">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threePt" dir="t"/>
            </a:scene3d>
            <a:sp3d extrusionH="57150">
              <a:bevelT w="57150" h="38100" prst="artDeco"/>
            </a:sp3d>
          </a:bodyPr>
          <a:lstStyle/>
          <a:p>
            <a:pPr algn="ctr"/>
            <a:endParaRPr lang="en-GB" dirty="0"/>
          </a:p>
        </p:txBody>
      </p:sp>
      <p:sp>
        <p:nvSpPr>
          <p:cNvPr id="35" name="Rectangle 34"/>
          <p:cNvSpPr/>
          <p:nvPr/>
        </p:nvSpPr>
        <p:spPr>
          <a:xfrm>
            <a:off x="3700691" y="4437111"/>
            <a:ext cx="1656184" cy="2088233"/>
          </a:xfrm>
          <a:prstGeom prst="rect">
            <a:avLst/>
          </a:prstGeom>
          <a:solidFill>
            <a:schemeClr val="tx2">
              <a:lumMod val="60000"/>
              <a:lumOff val="40000"/>
            </a:schemeClr>
          </a:solidFill>
          <a:ln w="3175">
            <a:solidFill>
              <a:schemeClr val="tx1"/>
            </a:solidFill>
          </a:ln>
        </p:spPr>
        <p:style>
          <a:lnRef idx="0">
            <a:schemeClr val="accent6"/>
          </a:lnRef>
          <a:fillRef idx="3">
            <a:schemeClr val="accent6"/>
          </a:fillRef>
          <a:effectRef idx="3">
            <a:schemeClr val="accent6"/>
          </a:effectRef>
          <a:fontRef idx="minor">
            <a:schemeClr val="lt1"/>
          </a:fontRef>
        </p:style>
        <p:txBody>
          <a:bodyPr spcFirstLastPara="0" vert="horz" wrap="square" lIns="99568" tIns="99568" rIns="99568" bIns="99568" numCol="1" spcCol="1270" anchor="ctr" anchorCtr="0">
            <a:noAutofit/>
          </a:bodyPr>
          <a:lstStyle/>
          <a:p>
            <a:pPr algn="ctr" defTabSz="622300">
              <a:lnSpc>
                <a:spcPct val="90000"/>
              </a:lnSpc>
              <a:spcBef>
                <a:spcPct val="0"/>
              </a:spcBef>
              <a:spcAft>
                <a:spcPct val="35000"/>
              </a:spcAft>
            </a:pPr>
            <a:r>
              <a:rPr lang="en-GB" sz="1400" b="1" dirty="0"/>
              <a:t>Total estimated actual employment</a:t>
            </a:r>
          </a:p>
          <a:p>
            <a:pPr algn="ctr" defTabSz="622300">
              <a:lnSpc>
                <a:spcPct val="90000"/>
              </a:lnSpc>
              <a:spcBef>
                <a:spcPct val="0"/>
              </a:spcBef>
              <a:spcAft>
                <a:spcPct val="35000"/>
              </a:spcAft>
            </a:pPr>
            <a:r>
              <a:rPr lang="en-GB" sz="1400" b="1" dirty="0">
                <a:solidFill>
                  <a:schemeClr val="tx1"/>
                </a:solidFill>
              </a:rPr>
              <a:t>46,128</a:t>
            </a:r>
            <a:endParaRPr lang="en-GB" sz="1400" b="1" dirty="0"/>
          </a:p>
          <a:p>
            <a:pPr algn="ctr" defTabSz="622300">
              <a:lnSpc>
                <a:spcPct val="90000"/>
              </a:lnSpc>
              <a:spcBef>
                <a:spcPct val="0"/>
              </a:spcBef>
              <a:spcAft>
                <a:spcPct val="35000"/>
              </a:spcAft>
            </a:pPr>
            <a:r>
              <a:rPr lang="en-GB" sz="1400" b="1" dirty="0">
                <a:solidFill>
                  <a:schemeClr val="tx1"/>
                </a:solidFill>
              </a:rPr>
              <a:t>(34,541 FTEs)</a:t>
            </a:r>
          </a:p>
          <a:p>
            <a:pPr algn="ctr" defTabSz="622300">
              <a:lnSpc>
                <a:spcPct val="90000"/>
              </a:lnSpc>
              <a:spcBef>
                <a:spcPct val="0"/>
              </a:spcBef>
              <a:spcAft>
                <a:spcPct val="35000"/>
              </a:spcAft>
            </a:pPr>
            <a:endParaRPr lang="en-GB" sz="1400" b="1" dirty="0"/>
          </a:p>
          <a:p>
            <a:pPr algn="ctr" defTabSz="622300">
              <a:lnSpc>
                <a:spcPct val="90000"/>
              </a:lnSpc>
              <a:spcBef>
                <a:spcPct val="0"/>
              </a:spcBef>
              <a:spcAft>
                <a:spcPct val="35000"/>
              </a:spcAft>
            </a:pPr>
            <a:r>
              <a:rPr lang="en-GB" sz="1400" b="1" dirty="0">
                <a:solidFill>
                  <a:schemeClr val="tx1"/>
                </a:solidFill>
              </a:rPr>
              <a:t>8%</a:t>
            </a:r>
          </a:p>
          <a:p>
            <a:pPr algn="ctr" defTabSz="622300">
              <a:lnSpc>
                <a:spcPct val="90000"/>
              </a:lnSpc>
              <a:spcBef>
                <a:spcPct val="0"/>
              </a:spcBef>
              <a:spcAft>
                <a:spcPct val="35000"/>
              </a:spcAft>
            </a:pPr>
            <a:r>
              <a:rPr lang="en-GB" sz="1400" b="1" dirty="0"/>
              <a:t>of all employment</a:t>
            </a:r>
          </a:p>
        </p:txBody>
      </p:sp>
      <p:sp>
        <p:nvSpPr>
          <p:cNvPr id="36" name="Right Arrow 35"/>
          <p:cNvSpPr/>
          <p:nvPr/>
        </p:nvSpPr>
        <p:spPr>
          <a:xfrm rot="5400000">
            <a:off x="4319464" y="4041069"/>
            <a:ext cx="432047" cy="360040"/>
          </a:xfrm>
          <a:prstGeom prst="rightArrow">
            <a:avLst/>
          </a:prstGeom>
          <a:solidFill>
            <a:schemeClr val="accent6">
              <a:lumMod val="75000"/>
            </a:schemeClr>
          </a:solidFill>
          <a:ln>
            <a:solidFill>
              <a:schemeClr val="accent6">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scene3d>
              <a:camera prst="orthographicFront"/>
              <a:lightRig rig="threePt" dir="t"/>
            </a:scene3d>
            <a:sp3d extrusionH="57150">
              <a:bevelT w="57150" h="38100" prst="artDeco"/>
            </a:sp3d>
          </a:bodyPr>
          <a:lstStyle/>
          <a:p>
            <a:pPr algn="ctr"/>
            <a:endParaRPr lang="en-GB" dirty="0"/>
          </a:p>
        </p:txBody>
      </p:sp>
      <p:graphicFrame>
        <p:nvGraphicFramePr>
          <p:cNvPr id="38" name="Diagram 37"/>
          <p:cNvGraphicFramePr/>
          <p:nvPr/>
        </p:nvGraphicFramePr>
        <p:xfrm>
          <a:off x="232007" y="4437112"/>
          <a:ext cx="2881015" cy="2088232"/>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sp>
        <p:nvSpPr>
          <p:cNvPr id="39" name="Right Arrow 38"/>
          <p:cNvSpPr/>
          <p:nvPr/>
        </p:nvSpPr>
        <p:spPr>
          <a:xfrm>
            <a:off x="3183551" y="5272827"/>
            <a:ext cx="504056" cy="360040"/>
          </a:xfrm>
          <a:prstGeom prst="rightArrow">
            <a:avLst/>
          </a:prstGeom>
          <a:solidFill>
            <a:schemeClr val="accent6">
              <a:lumMod val="75000"/>
            </a:schemeClr>
          </a:solidFill>
          <a:ln>
            <a:solidFill>
              <a:schemeClr val="accent6">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scene3d>
              <a:camera prst="orthographicFront"/>
              <a:lightRig rig="threePt" dir="t"/>
            </a:scene3d>
            <a:sp3d extrusionH="57150">
              <a:bevelT w="57150" h="38100" prst="artDeco"/>
            </a:sp3d>
          </a:bodyPr>
          <a:lstStyle/>
          <a:p>
            <a:pPr algn="ctr"/>
            <a:endParaRPr lang="en-GB" dirty="0"/>
          </a:p>
        </p:txBody>
      </p:sp>
    </p:spTree>
    <p:extLst>
      <p:ext uri="{BB962C8B-B14F-4D97-AF65-F5344CB8AC3E}">
        <p14:creationId xmlns:p14="http://schemas.microsoft.com/office/powerpoint/2010/main" val="14118285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98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Devon - Staying visits by accommodation type</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2" name="Table 1"/>
          <p:cNvGraphicFramePr>
            <a:graphicFrameLocks noGrp="1"/>
          </p:cNvGraphicFramePr>
          <p:nvPr/>
        </p:nvGraphicFramePr>
        <p:xfrm>
          <a:off x="343742" y="836712"/>
          <a:ext cx="8597160" cy="2304255"/>
        </p:xfrm>
        <a:graphic>
          <a:graphicData uri="http://schemas.openxmlformats.org/drawingml/2006/table">
            <a:tbl>
              <a:tblPr firstRow="1" bandRow="1">
                <a:tableStyleId>{00A15C55-8517-42AA-B614-E9B94910E393}</a:tableStyleId>
              </a:tblPr>
              <a:tblGrid>
                <a:gridCol w="2149290">
                  <a:extLst>
                    <a:ext uri="{9D8B030D-6E8A-4147-A177-3AD203B41FA5}">
                      <a16:colId xmlns:a16="http://schemas.microsoft.com/office/drawing/2014/main" val="20000"/>
                    </a:ext>
                  </a:extLst>
                </a:gridCol>
                <a:gridCol w="2149290">
                  <a:extLst>
                    <a:ext uri="{9D8B030D-6E8A-4147-A177-3AD203B41FA5}">
                      <a16:colId xmlns:a16="http://schemas.microsoft.com/office/drawing/2014/main" val="20001"/>
                    </a:ext>
                  </a:extLst>
                </a:gridCol>
                <a:gridCol w="2149290">
                  <a:extLst>
                    <a:ext uri="{9D8B030D-6E8A-4147-A177-3AD203B41FA5}">
                      <a16:colId xmlns:a16="http://schemas.microsoft.com/office/drawing/2014/main" val="20002"/>
                    </a:ext>
                  </a:extLst>
                </a:gridCol>
                <a:gridCol w="2149290">
                  <a:extLst>
                    <a:ext uri="{9D8B030D-6E8A-4147-A177-3AD203B41FA5}">
                      <a16:colId xmlns:a16="http://schemas.microsoft.com/office/drawing/2014/main" val="20003"/>
                    </a:ext>
                  </a:extLst>
                </a:gridCol>
              </a:tblGrid>
              <a:tr h="270388">
                <a:tc>
                  <a:txBody>
                    <a:bodyPr/>
                    <a:lstStyle/>
                    <a:p>
                      <a:pPr algn="l"/>
                      <a:r>
                        <a:rPr lang="en-GB" sz="1100" dirty="0"/>
                        <a:t>Domestic tourists</a:t>
                      </a:r>
                    </a:p>
                  </a:txBody>
                  <a:tcPr anchor="ctr">
                    <a:solidFill>
                      <a:schemeClr val="accent6">
                        <a:lumMod val="75000"/>
                      </a:schemeClr>
                    </a:solidFill>
                  </a:tcPr>
                </a:tc>
                <a:tc>
                  <a:txBody>
                    <a:bodyPr/>
                    <a:lstStyle/>
                    <a:p>
                      <a:pPr algn="ctr"/>
                      <a:r>
                        <a:rPr lang="en-GB" sz="1100" dirty="0"/>
                        <a:t>Trips</a:t>
                      </a:r>
                    </a:p>
                  </a:txBody>
                  <a:tcPr anchor="ctr">
                    <a:solidFill>
                      <a:schemeClr val="accent6">
                        <a:lumMod val="75000"/>
                      </a:schemeClr>
                    </a:solidFill>
                  </a:tcPr>
                </a:tc>
                <a:tc>
                  <a:txBody>
                    <a:bodyPr/>
                    <a:lstStyle/>
                    <a:p>
                      <a:pPr algn="ctr"/>
                      <a:r>
                        <a:rPr lang="en-GB" sz="1100" dirty="0"/>
                        <a:t>Nights</a:t>
                      </a:r>
                    </a:p>
                  </a:txBody>
                  <a:tcPr anchor="ctr">
                    <a:solidFill>
                      <a:schemeClr val="accent6">
                        <a:lumMod val="75000"/>
                      </a:schemeClr>
                    </a:solidFill>
                  </a:tcPr>
                </a:tc>
                <a:tc>
                  <a:txBody>
                    <a:bodyPr/>
                    <a:lstStyle/>
                    <a:p>
                      <a:pPr algn="ctr"/>
                      <a:r>
                        <a:rPr lang="en-GB" sz="1100" dirty="0"/>
                        <a:t>Spend</a:t>
                      </a:r>
                    </a:p>
                  </a:txBody>
                  <a:tcPr anchor="ctr">
                    <a:solidFill>
                      <a:schemeClr val="accent6">
                        <a:lumMod val="75000"/>
                      </a:schemeClr>
                    </a:solidFill>
                  </a:tcPr>
                </a:tc>
                <a:extLst>
                  <a:ext uri="{0D108BD9-81ED-4DB2-BD59-A6C34878D82A}">
                    <a16:rowId xmlns:a16="http://schemas.microsoft.com/office/drawing/2014/main" val="10000"/>
                  </a:ext>
                </a:extLst>
              </a:tr>
              <a:tr h="184897">
                <a:tc>
                  <a:txBody>
                    <a:bodyPr/>
                    <a:lstStyle/>
                    <a:p>
                      <a:pPr lvl="0" algn="l" fontAlgn="b"/>
                      <a:r>
                        <a:rPr lang="en-GB" sz="1100" b="1" i="0" u="none" strike="noStrike" dirty="0">
                          <a:solidFill>
                            <a:schemeClr val="bg1"/>
                          </a:solidFill>
                          <a:effectLst/>
                          <a:latin typeface="Calibri"/>
                        </a:rPr>
                        <a:t>Serviced</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1,554,000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5,238,000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£390,648,000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1"/>
                  </a:ext>
                </a:extLst>
              </a:tr>
              <a:tr h="184897">
                <a:tc>
                  <a:txBody>
                    <a:bodyPr/>
                    <a:lstStyle/>
                    <a:p>
                      <a:pPr lvl="0" algn="l" fontAlgn="b"/>
                      <a:r>
                        <a:rPr lang="en-GB" sz="1100" b="1" i="0" u="none" strike="noStrike" dirty="0">
                          <a:solidFill>
                            <a:schemeClr val="bg1"/>
                          </a:solidFill>
                          <a:effectLst/>
                          <a:latin typeface="Calibri"/>
                        </a:rPr>
                        <a:t>Self catering</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496,000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3,313,000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£176,128,000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2"/>
                  </a:ext>
                </a:extLst>
              </a:tr>
              <a:tr h="184897">
                <a:tc>
                  <a:txBody>
                    <a:bodyPr/>
                    <a:lstStyle/>
                    <a:p>
                      <a:pPr lvl="0" algn="l" fontAlgn="b"/>
                      <a:r>
                        <a:rPr lang="en-GB" sz="1100" b="1" i="0" u="none" strike="noStrike" dirty="0">
                          <a:solidFill>
                            <a:schemeClr val="bg1"/>
                          </a:solidFill>
                          <a:effectLst/>
                          <a:latin typeface="Calibri"/>
                        </a:rPr>
                        <a:t>Touring caravans /tents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438,000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2,622,000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£82,074,000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3"/>
                  </a:ext>
                </a:extLst>
              </a:tr>
              <a:tr h="184897">
                <a:tc>
                  <a:txBody>
                    <a:bodyPr/>
                    <a:lstStyle/>
                    <a:p>
                      <a:pPr lvl="0" algn="l" fontAlgn="b"/>
                      <a:r>
                        <a:rPr lang="en-GB" sz="1100" b="1" i="0" u="none" strike="noStrike" dirty="0">
                          <a:solidFill>
                            <a:schemeClr val="bg1"/>
                          </a:solidFill>
                          <a:effectLst/>
                          <a:latin typeface="Calibri"/>
                        </a:rPr>
                        <a:t>Static vans/holiday centres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730,000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4,520,000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£173,593,000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4"/>
                  </a:ext>
                </a:extLst>
              </a:tr>
              <a:tr h="184897">
                <a:tc>
                  <a:txBody>
                    <a:bodyPr/>
                    <a:lstStyle/>
                    <a:p>
                      <a:pPr lvl="0" algn="l" fontAlgn="b"/>
                      <a:r>
                        <a:rPr lang="en-GB" sz="1100" b="1" i="0" u="none" strike="noStrike" dirty="0">
                          <a:solidFill>
                            <a:schemeClr val="bg1"/>
                          </a:solidFill>
                          <a:effectLst/>
                          <a:latin typeface="Calibri"/>
                        </a:rPr>
                        <a:t>Group/campus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69,000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270,000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£12,615,000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5"/>
                  </a:ext>
                </a:extLst>
              </a:tr>
              <a:tr h="184897">
                <a:tc>
                  <a:txBody>
                    <a:bodyPr/>
                    <a:lstStyle/>
                    <a:p>
                      <a:pPr lvl="0" algn="l" fontAlgn="b"/>
                      <a:r>
                        <a:rPr lang="en-GB" sz="1100" b="1" i="0" u="none" strike="noStrike" dirty="0">
                          <a:solidFill>
                            <a:schemeClr val="bg1"/>
                          </a:solidFill>
                          <a:effectLst/>
                          <a:latin typeface="Calibri"/>
                        </a:rPr>
                        <a:t>Paying guest in private homes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6"/>
                  </a:ext>
                </a:extLst>
              </a:tr>
              <a:tr h="184897">
                <a:tc>
                  <a:txBody>
                    <a:bodyPr/>
                    <a:lstStyle/>
                    <a:p>
                      <a:pPr lvl="0" algn="l" fontAlgn="b"/>
                      <a:r>
                        <a:rPr lang="en-GB" sz="1100" b="1" i="0" u="none" strike="noStrike" dirty="0">
                          <a:solidFill>
                            <a:schemeClr val="bg1"/>
                          </a:solidFill>
                          <a:effectLst/>
                          <a:latin typeface="Calibri"/>
                        </a:rPr>
                        <a:t>Second homes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77,000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300,000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£14,046,000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7"/>
                  </a:ext>
                </a:extLst>
              </a:tr>
              <a:tr h="184897">
                <a:tc>
                  <a:txBody>
                    <a:bodyPr/>
                    <a:lstStyle/>
                    <a:p>
                      <a:pPr lvl="0" algn="l" fontAlgn="b"/>
                      <a:r>
                        <a:rPr lang="en-GB" sz="1100" b="1" i="0" u="none" strike="noStrike" dirty="0">
                          <a:solidFill>
                            <a:schemeClr val="bg1"/>
                          </a:solidFill>
                          <a:effectLst/>
                          <a:latin typeface="Calibri"/>
                        </a:rPr>
                        <a:t>Boat moorings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30,000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118,000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£5,517,000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8"/>
                  </a:ext>
                </a:extLst>
              </a:tr>
              <a:tr h="184897">
                <a:tc>
                  <a:txBody>
                    <a:bodyPr/>
                    <a:lstStyle/>
                    <a:p>
                      <a:pPr lvl="0" algn="l" fontAlgn="b"/>
                      <a:r>
                        <a:rPr lang="en-GB" sz="1100" b="1" i="0" u="none" strike="noStrike" dirty="0">
                          <a:solidFill>
                            <a:schemeClr val="bg1"/>
                          </a:solidFill>
                          <a:effectLst/>
                          <a:latin typeface="Calibri"/>
                        </a:rPr>
                        <a:t>Other</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22,000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84,000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£3,925,000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9"/>
                  </a:ext>
                </a:extLst>
              </a:tr>
              <a:tr h="184897">
                <a:tc>
                  <a:txBody>
                    <a:bodyPr/>
                    <a:lstStyle/>
                    <a:p>
                      <a:pPr lvl="0" algn="l" fontAlgn="b"/>
                      <a:r>
                        <a:rPr lang="en-GB" sz="1100" b="1" i="0" u="none" strike="noStrike" dirty="0">
                          <a:solidFill>
                            <a:schemeClr val="bg1"/>
                          </a:solidFill>
                          <a:effectLst/>
                          <a:latin typeface="Calibri"/>
                        </a:rPr>
                        <a:t>Staying with friends and relatives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762,000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2,960,000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£138,450,000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10"/>
                  </a:ext>
                </a:extLst>
              </a:tr>
              <a:tr h="184897">
                <a:tc>
                  <a:txBody>
                    <a:bodyPr/>
                    <a:lstStyle/>
                    <a:p>
                      <a:pPr lvl="0" algn="l" fontAlgn="b"/>
                      <a:r>
                        <a:rPr lang="en-GB" sz="1100" b="1" i="0" u="none" strike="noStrike" dirty="0">
                          <a:solidFill>
                            <a:schemeClr val="bg1"/>
                          </a:solidFill>
                          <a:effectLst/>
                          <a:latin typeface="Calibri"/>
                        </a:rPr>
                        <a:t>Total</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3,967,000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18,113,000</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£996,996,000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11"/>
                  </a:ext>
                </a:extLst>
              </a:tr>
            </a:tbl>
          </a:graphicData>
        </a:graphic>
      </p:graphicFrame>
      <p:graphicFrame>
        <p:nvGraphicFramePr>
          <p:cNvPr id="9" name="Table 8"/>
          <p:cNvGraphicFramePr>
            <a:graphicFrameLocks noGrp="1"/>
          </p:cNvGraphicFramePr>
          <p:nvPr/>
        </p:nvGraphicFramePr>
        <p:xfrm>
          <a:off x="335068" y="3356992"/>
          <a:ext cx="8605836" cy="2376266"/>
        </p:xfrm>
        <a:graphic>
          <a:graphicData uri="http://schemas.openxmlformats.org/drawingml/2006/table">
            <a:tbl>
              <a:tblPr firstRow="1" bandRow="1">
                <a:tableStyleId>{00A15C55-8517-42AA-B614-E9B94910E393}</a:tableStyleId>
              </a:tblPr>
              <a:tblGrid>
                <a:gridCol w="2151459">
                  <a:extLst>
                    <a:ext uri="{9D8B030D-6E8A-4147-A177-3AD203B41FA5}">
                      <a16:colId xmlns:a16="http://schemas.microsoft.com/office/drawing/2014/main" val="20000"/>
                    </a:ext>
                  </a:extLst>
                </a:gridCol>
                <a:gridCol w="2151459">
                  <a:extLst>
                    <a:ext uri="{9D8B030D-6E8A-4147-A177-3AD203B41FA5}">
                      <a16:colId xmlns:a16="http://schemas.microsoft.com/office/drawing/2014/main" val="20001"/>
                    </a:ext>
                  </a:extLst>
                </a:gridCol>
                <a:gridCol w="2151459">
                  <a:extLst>
                    <a:ext uri="{9D8B030D-6E8A-4147-A177-3AD203B41FA5}">
                      <a16:colId xmlns:a16="http://schemas.microsoft.com/office/drawing/2014/main" val="20002"/>
                    </a:ext>
                  </a:extLst>
                </a:gridCol>
                <a:gridCol w="2151459">
                  <a:extLst>
                    <a:ext uri="{9D8B030D-6E8A-4147-A177-3AD203B41FA5}">
                      <a16:colId xmlns:a16="http://schemas.microsoft.com/office/drawing/2014/main" val="20003"/>
                    </a:ext>
                  </a:extLst>
                </a:gridCol>
              </a:tblGrid>
              <a:tr h="274100">
                <a:tc>
                  <a:txBody>
                    <a:bodyPr/>
                    <a:lstStyle/>
                    <a:p>
                      <a:pPr algn="l"/>
                      <a:r>
                        <a:rPr lang="en-GB" sz="1100" dirty="0"/>
                        <a:t>Overseas tourists</a:t>
                      </a:r>
                    </a:p>
                  </a:txBody>
                  <a:tcPr anchor="ctr">
                    <a:solidFill>
                      <a:schemeClr val="accent6">
                        <a:lumMod val="75000"/>
                      </a:schemeClr>
                    </a:solidFill>
                  </a:tcPr>
                </a:tc>
                <a:tc>
                  <a:txBody>
                    <a:bodyPr/>
                    <a:lstStyle/>
                    <a:p>
                      <a:pPr algn="ctr"/>
                      <a:r>
                        <a:rPr lang="en-GB" sz="1100" dirty="0"/>
                        <a:t>Trips</a:t>
                      </a:r>
                    </a:p>
                  </a:txBody>
                  <a:tcPr anchor="ctr">
                    <a:solidFill>
                      <a:schemeClr val="accent6">
                        <a:lumMod val="75000"/>
                      </a:schemeClr>
                    </a:solidFill>
                  </a:tcPr>
                </a:tc>
                <a:tc>
                  <a:txBody>
                    <a:bodyPr/>
                    <a:lstStyle/>
                    <a:p>
                      <a:pPr algn="ctr"/>
                      <a:r>
                        <a:rPr lang="en-GB" sz="1100" dirty="0"/>
                        <a:t>Nights</a:t>
                      </a:r>
                    </a:p>
                  </a:txBody>
                  <a:tcPr anchor="ctr">
                    <a:solidFill>
                      <a:schemeClr val="accent6">
                        <a:lumMod val="75000"/>
                      </a:schemeClr>
                    </a:solidFill>
                  </a:tcPr>
                </a:tc>
                <a:tc>
                  <a:txBody>
                    <a:bodyPr/>
                    <a:lstStyle/>
                    <a:p>
                      <a:pPr algn="ctr"/>
                      <a:r>
                        <a:rPr lang="en-GB" sz="1100" dirty="0"/>
                        <a:t>Spend</a:t>
                      </a:r>
                    </a:p>
                  </a:txBody>
                  <a:tcPr anchor="ctr">
                    <a:solidFill>
                      <a:schemeClr val="accent6">
                        <a:lumMod val="75000"/>
                      </a:schemeClr>
                    </a:solidFill>
                  </a:tcPr>
                </a:tc>
                <a:extLst>
                  <a:ext uri="{0D108BD9-81ED-4DB2-BD59-A6C34878D82A}">
                    <a16:rowId xmlns:a16="http://schemas.microsoft.com/office/drawing/2014/main" val="10000"/>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Serviced</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25,000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145,000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£9,697,000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1"/>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Self catering</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3,000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42,000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£2,091,000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2"/>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Touring caravans /tents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3,000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30,000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£1,073,000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3"/>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Static vans/holiday centres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6,000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£244,000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4"/>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Group/campus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2,000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127,000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£3,896,000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5"/>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Paying guest in private homes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85,000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£2,598,000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6"/>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Second homes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12,000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£408,000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7"/>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Boat moorings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8"/>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Other</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2,000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29,000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£1,289,000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9"/>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Staying with friends and relatives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45,000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636,000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£16,324,000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10"/>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Total</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82,000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1,112,000</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£37,620,000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19244724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Devon - Estimated seasonality of staying visits </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graphicFrame>
        <p:nvGraphicFramePr>
          <p:cNvPr id="5" name="Chart 4"/>
          <p:cNvGraphicFramePr/>
          <p:nvPr/>
        </p:nvGraphicFramePr>
        <p:xfrm>
          <a:off x="109309" y="908720"/>
          <a:ext cx="8855304" cy="273630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2" name="Chart 11"/>
          <p:cNvGraphicFramePr/>
          <p:nvPr/>
        </p:nvGraphicFramePr>
        <p:xfrm>
          <a:off x="108367" y="3675627"/>
          <a:ext cx="8856246" cy="301405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900535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Contents </a:t>
            </a:r>
          </a:p>
        </p:txBody>
      </p:sp>
      <p:sp>
        <p:nvSpPr>
          <p:cNvPr id="3" name="TextBox 2"/>
          <p:cNvSpPr txBox="1"/>
          <p:nvPr/>
        </p:nvSpPr>
        <p:spPr>
          <a:xfrm>
            <a:off x="250824" y="836712"/>
            <a:ext cx="8281615" cy="3600986"/>
          </a:xfrm>
          <a:prstGeom prst="rect">
            <a:avLst/>
          </a:prstGeom>
          <a:noFill/>
        </p:spPr>
        <p:txBody>
          <a:bodyPr wrap="square" rtlCol="0">
            <a:spAutoFit/>
          </a:bodyPr>
          <a:lstStyle/>
          <a:p>
            <a:r>
              <a:rPr lang="en-GB" sz="2000" b="1" dirty="0">
                <a:solidFill>
                  <a:schemeClr val="accent6">
                    <a:lumMod val="75000"/>
                  </a:schemeClr>
                </a:solidFill>
                <a:latin typeface="Calibri" pitchFamily="34" charset="0"/>
                <a:ea typeface="+mj-ea"/>
                <a:cs typeface="Calibri" pitchFamily="34" charset="0"/>
              </a:rPr>
              <a:t>			            </a:t>
            </a:r>
            <a:r>
              <a:rPr lang="en-GB" b="1" dirty="0">
                <a:solidFill>
                  <a:schemeClr val="accent6">
                    <a:lumMod val="75000"/>
                  </a:schemeClr>
                </a:solidFill>
                <a:latin typeface="Calibri" pitchFamily="34" charset="0"/>
                <a:ea typeface="+mj-ea"/>
                <a:cs typeface="Calibri" pitchFamily="34" charset="0"/>
              </a:rPr>
              <a:t>Page</a:t>
            </a:r>
          </a:p>
          <a:p>
            <a:pPr>
              <a:lnSpc>
                <a:spcPct val="150000"/>
              </a:lnSpc>
            </a:pPr>
            <a:r>
              <a:rPr lang="en-GB" sz="1600" b="1" dirty="0">
                <a:solidFill>
                  <a:schemeClr val="accent6">
                    <a:lumMod val="75000"/>
                  </a:schemeClr>
                </a:solidFill>
                <a:latin typeface="Calibri" pitchFamily="34" charset="0"/>
                <a:ea typeface="+mj-ea"/>
                <a:cs typeface="Calibri" pitchFamily="34" charset="0"/>
              </a:rPr>
              <a:t>Introduction			3				</a:t>
            </a:r>
          </a:p>
          <a:p>
            <a:pPr>
              <a:lnSpc>
                <a:spcPct val="150000"/>
              </a:lnSpc>
            </a:pPr>
            <a:r>
              <a:rPr lang="en-GB" sz="1600" b="1" dirty="0">
                <a:solidFill>
                  <a:schemeClr val="accent6">
                    <a:lumMod val="75000"/>
                  </a:schemeClr>
                </a:solidFill>
                <a:latin typeface="Calibri" pitchFamily="34" charset="0"/>
                <a:ea typeface="+mj-ea"/>
                <a:cs typeface="Calibri" pitchFamily="34" charset="0"/>
              </a:rPr>
              <a:t>East Devon data			5</a:t>
            </a:r>
          </a:p>
          <a:p>
            <a:pPr>
              <a:lnSpc>
                <a:spcPct val="150000"/>
              </a:lnSpc>
            </a:pPr>
            <a:r>
              <a:rPr lang="en-GB" sz="1600" b="1" dirty="0">
                <a:solidFill>
                  <a:schemeClr val="accent6">
                    <a:lumMod val="75000"/>
                  </a:schemeClr>
                </a:solidFill>
                <a:latin typeface="Calibri" pitchFamily="34" charset="0"/>
                <a:ea typeface="+mj-ea"/>
                <a:cs typeface="Calibri" pitchFamily="34" charset="0"/>
              </a:rPr>
              <a:t>Devon data			16			</a:t>
            </a:r>
          </a:p>
          <a:p>
            <a:pPr>
              <a:lnSpc>
                <a:spcPct val="150000"/>
              </a:lnSpc>
            </a:pPr>
            <a:r>
              <a:rPr lang="en-GB" sz="1600" b="1" dirty="0">
                <a:solidFill>
                  <a:schemeClr val="accent6">
                    <a:lumMod val="75000"/>
                  </a:schemeClr>
                </a:solidFill>
                <a:latin typeface="Calibri" pitchFamily="34" charset="0"/>
                <a:ea typeface="+mj-ea"/>
                <a:cs typeface="Calibri" pitchFamily="34" charset="0"/>
              </a:rPr>
              <a:t>					</a:t>
            </a:r>
          </a:p>
          <a:p>
            <a:pPr>
              <a:lnSpc>
                <a:spcPct val="150000"/>
              </a:lnSpc>
            </a:pPr>
            <a:endParaRPr lang="en-GB" sz="1600" b="1" dirty="0">
              <a:solidFill>
                <a:schemeClr val="accent6">
                  <a:lumMod val="75000"/>
                </a:schemeClr>
              </a:solidFill>
              <a:latin typeface="Calibri" pitchFamily="34" charset="0"/>
              <a:ea typeface="+mj-ea"/>
              <a:cs typeface="Calibri" pitchFamily="34" charset="0"/>
            </a:endParaRPr>
          </a:p>
          <a:p>
            <a:pPr>
              <a:lnSpc>
                <a:spcPct val="150000"/>
              </a:lnSpc>
            </a:pPr>
            <a:endParaRPr lang="en-GB" sz="1600" b="1" dirty="0">
              <a:solidFill>
                <a:schemeClr val="accent6">
                  <a:lumMod val="75000"/>
                </a:schemeClr>
              </a:solidFill>
              <a:latin typeface="Calibri" pitchFamily="34" charset="0"/>
              <a:ea typeface="+mj-ea"/>
              <a:cs typeface="Calibri" pitchFamily="34" charset="0"/>
            </a:endParaRPr>
          </a:p>
          <a:p>
            <a:pPr>
              <a:lnSpc>
                <a:spcPct val="150000"/>
              </a:lnSpc>
            </a:pPr>
            <a:endParaRPr lang="en-GB" sz="1600" b="1" dirty="0">
              <a:solidFill>
                <a:schemeClr val="accent6">
                  <a:lumMod val="75000"/>
                </a:schemeClr>
              </a:solidFill>
              <a:latin typeface="Calibri" pitchFamily="34" charset="0"/>
              <a:ea typeface="+mj-ea"/>
              <a:cs typeface="Calibri" pitchFamily="34" charset="0"/>
            </a:endParaRPr>
          </a:p>
          <a:p>
            <a:r>
              <a:rPr lang="en-GB" sz="2000" b="1" dirty="0">
                <a:solidFill>
                  <a:schemeClr val="accent6">
                    <a:lumMod val="75000"/>
                  </a:schemeClr>
                </a:solidFill>
                <a:latin typeface="Calibri" pitchFamily="34" charset="0"/>
                <a:ea typeface="+mj-ea"/>
                <a:cs typeface="Calibri" pitchFamily="34" charset="0"/>
              </a:rPr>
              <a:t>			</a:t>
            </a:r>
          </a:p>
          <a:p>
            <a:r>
              <a:rPr lang="en-GB" sz="2000" b="1" dirty="0">
                <a:solidFill>
                  <a:schemeClr val="accent6">
                    <a:lumMod val="75000"/>
                  </a:schemeClr>
                </a:solidFill>
                <a:latin typeface="Calibri" pitchFamily="34" charset="0"/>
                <a:ea typeface="+mj-ea"/>
                <a:cs typeface="Calibri" pitchFamily="34" charset="0"/>
              </a:rPr>
              <a:t>				</a:t>
            </a:r>
          </a:p>
        </p:txBody>
      </p:sp>
      <p:cxnSp>
        <p:nvCxnSpPr>
          <p:cNvPr id="12" name="Straight Connector 11"/>
          <p:cNvCxnSpPr/>
          <p:nvPr/>
        </p:nvCxnSpPr>
        <p:spPr>
          <a:xfrm flipV="1">
            <a:off x="0" y="700088"/>
            <a:ext cx="9144000" cy="52"/>
          </a:xfrm>
          <a:prstGeom prst="line">
            <a:avLst/>
          </a:prstGeom>
          <a:ln>
            <a:solidFill>
              <a:schemeClr val="accent6">
                <a:lumMod val="75000"/>
              </a:schemeClr>
            </a:solidFill>
          </a:ln>
        </p:spPr>
        <p:style>
          <a:lnRef idx="1">
            <a:schemeClr val="accent5"/>
          </a:lnRef>
          <a:fillRef idx="0">
            <a:schemeClr val="accent5"/>
          </a:fillRef>
          <a:effectRef idx="0">
            <a:schemeClr val="accent5"/>
          </a:effectRef>
          <a:fontRef idx="minor">
            <a:schemeClr val="tx1"/>
          </a:fontRef>
        </p:style>
      </p:cxnSp>
      <p:grpSp>
        <p:nvGrpSpPr>
          <p:cNvPr id="13" name="Group 12">
            <a:extLst>
              <a:ext uri="{FF2B5EF4-FFF2-40B4-BE49-F238E27FC236}">
                <a16:creationId xmlns:a16="http://schemas.microsoft.com/office/drawing/2014/main" id="{58305A59-8B48-4D51-B11D-C936451D4341}"/>
              </a:ext>
            </a:extLst>
          </p:cNvPr>
          <p:cNvGrpSpPr/>
          <p:nvPr/>
        </p:nvGrpSpPr>
        <p:grpSpPr>
          <a:xfrm>
            <a:off x="0" y="5520996"/>
            <a:ext cx="9144000" cy="1337004"/>
            <a:chOff x="0" y="5520996"/>
            <a:chExt cx="9144000" cy="1337004"/>
          </a:xfrm>
        </p:grpSpPr>
        <p:pic>
          <p:nvPicPr>
            <p:cNvPr id="14" name="Picture 13" descr="A picture containing water, sky, outdoor, nature&#10;&#10;Description automatically generated">
              <a:extLst>
                <a:ext uri="{FF2B5EF4-FFF2-40B4-BE49-F238E27FC236}">
                  <a16:creationId xmlns:a16="http://schemas.microsoft.com/office/drawing/2014/main" id="{37BC6E4A-60B0-435E-9035-CA5279DFBB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20998"/>
              <a:ext cx="2339752" cy="1337001"/>
            </a:xfrm>
            <a:prstGeom prst="rect">
              <a:avLst/>
            </a:prstGeom>
          </p:spPr>
        </p:pic>
        <p:pic>
          <p:nvPicPr>
            <p:cNvPr id="15" name="Picture 14" descr="A picture containing building, grass, outdoor, house&#10;&#10;Description automatically generated">
              <a:extLst>
                <a:ext uri="{FF2B5EF4-FFF2-40B4-BE49-F238E27FC236}">
                  <a16:creationId xmlns:a16="http://schemas.microsoft.com/office/drawing/2014/main" id="{EE39DF57-823A-4F1A-9495-7CA67718D7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5672" y="5520998"/>
              <a:ext cx="2236327" cy="1337002"/>
            </a:xfrm>
            <a:prstGeom prst="rect">
              <a:avLst/>
            </a:prstGeom>
          </p:spPr>
        </p:pic>
        <p:pic>
          <p:nvPicPr>
            <p:cNvPr id="16" name="Picture 15" descr="A picture containing outdoor, sky, water, nature&#10;&#10;Description automatically generated">
              <a:extLst>
                <a:ext uri="{FF2B5EF4-FFF2-40B4-BE49-F238E27FC236}">
                  <a16:creationId xmlns:a16="http://schemas.microsoft.com/office/drawing/2014/main" id="{D04444DE-4485-4E96-A93D-BA64E95FE0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1999" y="5520997"/>
              <a:ext cx="2285529" cy="1337002"/>
            </a:xfrm>
            <a:prstGeom prst="rect">
              <a:avLst/>
            </a:prstGeom>
          </p:spPr>
        </p:pic>
        <p:pic>
          <p:nvPicPr>
            <p:cNvPr id="17" name="Picture 16" descr="A picture containing text, building, road, outdoor&#10;&#10;Description automatically generated">
              <a:extLst>
                <a:ext uri="{FF2B5EF4-FFF2-40B4-BE49-F238E27FC236}">
                  <a16:creationId xmlns:a16="http://schemas.microsoft.com/office/drawing/2014/main" id="{C5973670-B602-4921-A501-DB8CB7C13D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49846" y="5520996"/>
              <a:ext cx="2294154" cy="1337003"/>
            </a:xfrm>
            <a:prstGeom prst="rect">
              <a:avLst/>
            </a:prstGeom>
          </p:spPr>
        </p:pic>
      </p:grpSp>
    </p:spTree>
    <p:extLst>
      <p:ext uri="{BB962C8B-B14F-4D97-AF65-F5344CB8AC3E}">
        <p14:creationId xmlns:p14="http://schemas.microsoft.com/office/powerpoint/2010/main" val="34532284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Devon - Estimated seasonality of staying visits </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graphicFrame>
        <p:nvGraphicFramePr>
          <p:cNvPr id="13" name="Chart 12"/>
          <p:cNvGraphicFramePr/>
          <p:nvPr/>
        </p:nvGraphicFramePr>
        <p:xfrm>
          <a:off x="250825" y="908720"/>
          <a:ext cx="8713788" cy="302433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995364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98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Devon - Day visits by location</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3" name="Chart 2"/>
          <p:cNvGraphicFramePr/>
          <p:nvPr/>
        </p:nvGraphicFramePr>
        <p:xfrm>
          <a:off x="70519" y="2708920"/>
          <a:ext cx="4537200" cy="259228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2" name="Chart 11"/>
          <p:cNvGraphicFramePr/>
          <p:nvPr/>
        </p:nvGraphicFramePr>
        <p:xfrm>
          <a:off x="4607719" y="2708920"/>
          <a:ext cx="4537200" cy="259228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Table 4"/>
          <p:cNvGraphicFramePr>
            <a:graphicFrameLocks noGrp="1"/>
          </p:cNvGraphicFramePr>
          <p:nvPr/>
        </p:nvGraphicFramePr>
        <p:xfrm>
          <a:off x="1559719" y="1412776"/>
          <a:ext cx="6096000" cy="741680"/>
        </p:xfrm>
        <a:graphic>
          <a:graphicData uri="http://schemas.openxmlformats.org/drawingml/2006/table">
            <a:tbl>
              <a:tblPr firstRow="1" bandRow="1">
                <a:tableStyleId>{00A15C55-8517-42AA-B614-E9B94910E393}</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pPr algn="ctr"/>
                      <a:r>
                        <a:rPr lang="en-GB" dirty="0"/>
                        <a:t>Total day visits</a:t>
                      </a:r>
                    </a:p>
                  </a:txBody>
                  <a:tcPr>
                    <a:solidFill>
                      <a:schemeClr val="accent6">
                        <a:lumMod val="75000"/>
                      </a:schemeClr>
                    </a:solidFill>
                  </a:tcPr>
                </a:tc>
                <a:tc>
                  <a:txBody>
                    <a:bodyPr/>
                    <a:lstStyle/>
                    <a:p>
                      <a:pPr algn="ctr"/>
                      <a:r>
                        <a:rPr lang="en-GB" dirty="0"/>
                        <a:t>Total day visit spend</a:t>
                      </a:r>
                    </a:p>
                  </a:txBody>
                  <a:tcPr>
                    <a:solidFill>
                      <a:schemeClr val="accent6">
                        <a:lumMod val="75000"/>
                      </a:schemeClr>
                    </a:solidFill>
                  </a:tcPr>
                </a:tc>
                <a:extLst>
                  <a:ext uri="{0D108BD9-81ED-4DB2-BD59-A6C34878D82A}">
                    <a16:rowId xmlns:a16="http://schemas.microsoft.com/office/drawing/2014/main" val="10000"/>
                  </a:ext>
                </a:extLst>
              </a:tr>
              <a:tr h="370840">
                <a:tc>
                  <a:txBody>
                    <a:bodyPr/>
                    <a:lstStyle/>
                    <a:p>
                      <a:pPr algn="ctr"/>
                      <a:r>
                        <a:rPr lang="en-GB" dirty="0"/>
                        <a:t>22,237,000</a:t>
                      </a:r>
                    </a:p>
                  </a:txBody>
                  <a:tcPr>
                    <a:solidFill>
                      <a:schemeClr val="accent6">
                        <a:lumMod val="40000"/>
                        <a:lumOff val="60000"/>
                      </a:schemeClr>
                    </a:solidFill>
                  </a:tcPr>
                </a:tc>
                <a:tc>
                  <a:txBody>
                    <a:bodyPr/>
                    <a:lstStyle/>
                    <a:p>
                      <a:pPr algn="ctr"/>
                      <a:r>
                        <a:rPr lang="en-GB" dirty="0"/>
                        <a:t>£828,212,000</a:t>
                      </a:r>
                    </a:p>
                  </a:txBody>
                  <a:tcPr>
                    <a:solidFill>
                      <a:schemeClr val="accent6">
                        <a:lumMod val="40000"/>
                        <a:lumOff val="60000"/>
                      </a:schemeClr>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9529655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Devon - Estimated seasonality of day visits </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graphicFrame>
        <p:nvGraphicFramePr>
          <p:cNvPr id="6" name="Chart 5"/>
          <p:cNvGraphicFramePr/>
          <p:nvPr/>
        </p:nvGraphicFramePr>
        <p:xfrm>
          <a:off x="539205" y="908720"/>
          <a:ext cx="8136483" cy="273630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Chart 6"/>
          <p:cNvGraphicFramePr/>
          <p:nvPr/>
        </p:nvGraphicFramePr>
        <p:xfrm>
          <a:off x="575382" y="3814881"/>
          <a:ext cx="8064128" cy="287480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892150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Devon – Direct visitor expenditure by category</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graphicFrame>
        <p:nvGraphicFramePr>
          <p:cNvPr id="2" name="Diagram 1"/>
          <p:cNvGraphicFramePr/>
          <p:nvPr/>
        </p:nvGraphicFramePr>
        <p:xfrm>
          <a:off x="273806" y="908719"/>
          <a:ext cx="7178514" cy="56424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a:extLst>
              <a:ext uri="{FF2B5EF4-FFF2-40B4-BE49-F238E27FC236}">
                <a16:creationId xmlns:a16="http://schemas.microsoft.com/office/drawing/2014/main" id="{A322449F-21FD-4374-82B1-0E174516E109}"/>
              </a:ext>
            </a:extLst>
          </p:cNvPr>
          <p:cNvSpPr txBox="1"/>
          <p:nvPr/>
        </p:nvSpPr>
        <p:spPr>
          <a:xfrm>
            <a:off x="7524327" y="908719"/>
            <a:ext cx="1440285" cy="5509200"/>
          </a:xfrm>
          <a:prstGeom prst="rect">
            <a:avLst/>
          </a:prstGeom>
          <a:noFill/>
        </p:spPr>
        <p:txBody>
          <a:bodyPr wrap="square" rtlCol="0">
            <a:spAutoFit/>
          </a:bodyPr>
          <a:lstStyle/>
          <a:p>
            <a:pPr algn="ctr"/>
            <a:r>
              <a:rPr lang="en-US" sz="1100" b="1" dirty="0"/>
              <a:t>Totals</a:t>
            </a:r>
          </a:p>
          <a:p>
            <a:pPr algn="ctr"/>
            <a:endParaRPr lang="en-US" sz="1100" b="1" dirty="0"/>
          </a:p>
          <a:p>
            <a:pPr algn="ctr"/>
            <a:r>
              <a:rPr lang="en-US" sz="1100" b="1" dirty="0"/>
              <a:t> </a:t>
            </a:r>
          </a:p>
          <a:p>
            <a:pPr algn="ctr"/>
            <a:r>
              <a:rPr lang="en-US" sz="1100" b="1" dirty="0"/>
              <a:t>£410,441,000 (22%)</a:t>
            </a:r>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r>
              <a:rPr lang="en-US" sz="1100" b="1" dirty="0"/>
              <a:t>£423,316,000 (23%)</a:t>
            </a:r>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r>
              <a:rPr lang="en-US" sz="1100" b="1" dirty="0"/>
              <a:t>£636,060,000 (34%)</a:t>
            </a:r>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r>
              <a:rPr lang="en-US" sz="1100" b="1" dirty="0"/>
              <a:t>£154,576,000 (8%)          			</a:t>
            </a:r>
          </a:p>
          <a:p>
            <a:pPr algn="ctr"/>
            <a:endParaRPr lang="en-US" sz="1100" b="1" dirty="0"/>
          </a:p>
          <a:p>
            <a:pPr algn="ctr"/>
            <a:endParaRPr lang="en-US" sz="1100" b="1" dirty="0"/>
          </a:p>
          <a:p>
            <a:pPr algn="ctr"/>
            <a:endParaRPr lang="en-US" sz="1100" b="1" dirty="0"/>
          </a:p>
          <a:p>
            <a:pPr algn="ctr"/>
            <a:r>
              <a:rPr lang="en-US" sz="1100" b="1" dirty="0"/>
              <a:t>£238,438,000 (13%)</a:t>
            </a:r>
          </a:p>
          <a:p>
            <a:pPr algn="ctr"/>
            <a:endParaRPr lang="en-GB" sz="1100" b="1" dirty="0"/>
          </a:p>
        </p:txBody>
      </p:sp>
    </p:spTree>
    <p:extLst>
      <p:ext uri="{BB962C8B-B14F-4D97-AF65-F5344CB8AC3E}">
        <p14:creationId xmlns:p14="http://schemas.microsoft.com/office/powerpoint/2010/main" val="3139004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98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Devon – Other visitor related expenditure by category</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graphicFrame>
        <p:nvGraphicFramePr>
          <p:cNvPr id="8" name="Diagram 7"/>
          <p:cNvGraphicFramePr/>
          <p:nvPr/>
        </p:nvGraphicFramePr>
        <p:xfrm>
          <a:off x="273805" y="908719"/>
          <a:ext cx="8690808" cy="36004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927313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98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Devon – Business turnover</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5"/>
          </a:lnRef>
          <a:fillRef idx="0">
            <a:schemeClr val="accent5"/>
          </a:fillRef>
          <a:effectRef idx="0">
            <a:schemeClr val="accent5"/>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graphicFrame>
        <p:nvGraphicFramePr>
          <p:cNvPr id="5" name="Table 4"/>
          <p:cNvGraphicFramePr>
            <a:graphicFrameLocks noGrp="1"/>
          </p:cNvGraphicFramePr>
          <p:nvPr/>
        </p:nvGraphicFramePr>
        <p:xfrm>
          <a:off x="369131" y="1052736"/>
          <a:ext cx="8163308" cy="2664296"/>
        </p:xfrm>
        <a:graphic>
          <a:graphicData uri="http://schemas.openxmlformats.org/drawingml/2006/table">
            <a:tbl>
              <a:tblPr firstRow="1" bandRow="1">
                <a:tableStyleId>{7DF18680-E054-41AD-8BC1-D1AEF772440D}</a:tableStyleId>
              </a:tblPr>
              <a:tblGrid>
                <a:gridCol w="2758703">
                  <a:extLst>
                    <a:ext uri="{9D8B030D-6E8A-4147-A177-3AD203B41FA5}">
                      <a16:colId xmlns:a16="http://schemas.microsoft.com/office/drawing/2014/main" val="20000"/>
                    </a:ext>
                  </a:extLst>
                </a:gridCol>
                <a:gridCol w="1801602">
                  <a:extLst>
                    <a:ext uri="{9D8B030D-6E8A-4147-A177-3AD203B41FA5}">
                      <a16:colId xmlns:a16="http://schemas.microsoft.com/office/drawing/2014/main" val="20001"/>
                    </a:ext>
                  </a:extLst>
                </a:gridCol>
                <a:gridCol w="1801602">
                  <a:extLst>
                    <a:ext uri="{9D8B030D-6E8A-4147-A177-3AD203B41FA5}">
                      <a16:colId xmlns:a16="http://schemas.microsoft.com/office/drawing/2014/main" val="20002"/>
                    </a:ext>
                  </a:extLst>
                </a:gridCol>
                <a:gridCol w="1801401">
                  <a:extLst>
                    <a:ext uri="{9D8B030D-6E8A-4147-A177-3AD203B41FA5}">
                      <a16:colId xmlns:a16="http://schemas.microsoft.com/office/drawing/2014/main" val="20003"/>
                    </a:ext>
                  </a:extLst>
                </a:gridCol>
              </a:tblGrid>
              <a:tr h="409148">
                <a:tc>
                  <a:txBody>
                    <a:bodyPr/>
                    <a:lstStyle/>
                    <a:p>
                      <a:r>
                        <a:rPr lang="en-GB" sz="1200" dirty="0"/>
                        <a:t>Turnover derived from trip expenditure</a:t>
                      </a:r>
                    </a:p>
                  </a:txBody>
                  <a:tcPr anchor="ctr">
                    <a:solidFill>
                      <a:schemeClr val="accent6">
                        <a:lumMod val="75000"/>
                      </a:schemeClr>
                    </a:solidFill>
                  </a:tcPr>
                </a:tc>
                <a:tc>
                  <a:txBody>
                    <a:bodyPr/>
                    <a:lstStyle/>
                    <a:p>
                      <a:pPr algn="ctr"/>
                      <a:r>
                        <a:rPr lang="en-GB" sz="1200" dirty="0"/>
                        <a:t>Staying visitor related</a:t>
                      </a:r>
                    </a:p>
                  </a:txBody>
                  <a:tcPr anchor="ctr">
                    <a:solidFill>
                      <a:schemeClr val="accent6">
                        <a:lumMod val="75000"/>
                      </a:schemeClr>
                    </a:solidFill>
                  </a:tcPr>
                </a:tc>
                <a:tc>
                  <a:txBody>
                    <a:bodyPr/>
                    <a:lstStyle/>
                    <a:p>
                      <a:pPr algn="ctr"/>
                      <a:r>
                        <a:rPr lang="en-GB" sz="1200" dirty="0"/>
                        <a:t>Day visitor related</a:t>
                      </a:r>
                    </a:p>
                  </a:txBody>
                  <a:tcPr anchor="ctr">
                    <a:solidFill>
                      <a:schemeClr val="accent6">
                        <a:lumMod val="75000"/>
                      </a:schemeClr>
                    </a:solidFill>
                  </a:tcPr>
                </a:tc>
                <a:tc>
                  <a:txBody>
                    <a:bodyPr/>
                    <a:lstStyle/>
                    <a:p>
                      <a:pPr algn="ctr"/>
                      <a:r>
                        <a:rPr lang="en-GB" sz="1200" dirty="0"/>
                        <a:t>Total</a:t>
                      </a:r>
                    </a:p>
                  </a:txBody>
                  <a:tcPr anchor="ctr">
                    <a:solidFill>
                      <a:schemeClr val="accent6">
                        <a:lumMod val="75000"/>
                      </a:schemeClr>
                    </a:solidFill>
                  </a:tcPr>
                </a:tc>
                <a:extLst>
                  <a:ext uri="{0D108BD9-81ED-4DB2-BD59-A6C34878D82A}">
                    <a16:rowId xmlns:a16="http://schemas.microsoft.com/office/drawing/2014/main" val="10000"/>
                  </a:ext>
                </a:extLst>
              </a:tr>
              <a:tr h="322164">
                <a:tc>
                  <a:txBody>
                    <a:bodyPr/>
                    <a:lstStyle/>
                    <a:p>
                      <a:pPr algn="l" fontAlgn="b"/>
                      <a:r>
                        <a:rPr lang="en-GB" sz="1100" b="1" u="none" strike="noStrike" dirty="0">
                          <a:solidFill>
                            <a:schemeClr val="bg1"/>
                          </a:solidFill>
                          <a:effectLst/>
                        </a:rPr>
                        <a:t>Accommodation</a:t>
                      </a:r>
                      <a:endParaRPr lang="en-GB" sz="1100" b="1" i="0" u="none" strike="noStrike" dirty="0">
                        <a:solidFill>
                          <a:schemeClr val="bg1"/>
                        </a:solidFill>
                        <a:effectLst/>
                        <a:latin typeface="Calibri"/>
                      </a:endParaRP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£415,531,000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£7,632,000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£423,163,000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1"/>
                  </a:ext>
                </a:extLst>
              </a:tr>
              <a:tr h="322164">
                <a:tc>
                  <a:txBody>
                    <a:bodyPr/>
                    <a:lstStyle/>
                    <a:p>
                      <a:pPr algn="l" fontAlgn="b"/>
                      <a:r>
                        <a:rPr lang="en-GB" sz="1100" b="1" u="none" strike="noStrike" dirty="0">
                          <a:solidFill>
                            <a:schemeClr val="bg1"/>
                          </a:solidFill>
                          <a:effectLst/>
                        </a:rPr>
                        <a:t>Retailing</a:t>
                      </a:r>
                      <a:endParaRPr lang="en-GB" sz="1100" b="1" i="0" u="none" strike="noStrike" dirty="0">
                        <a:solidFill>
                          <a:schemeClr val="bg1"/>
                        </a:solidFill>
                        <a:effectLst/>
                        <a:latin typeface="Calibri"/>
                      </a:endParaRP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£144,964,000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£274,118,000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£419,082,000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2"/>
                  </a:ext>
                </a:extLst>
              </a:tr>
              <a:tr h="322164">
                <a:tc>
                  <a:txBody>
                    <a:bodyPr/>
                    <a:lstStyle/>
                    <a:p>
                      <a:pPr algn="l" fontAlgn="b"/>
                      <a:r>
                        <a:rPr lang="en-GB" sz="1100" b="1" u="none" strike="noStrike" dirty="0">
                          <a:solidFill>
                            <a:schemeClr val="bg1"/>
                          </a:solidFill>
                          <a:effectLst/>
                        </a:rPr>
                        <a:t>Catering</a:t>
                      </a:r>
                      <a:endParaRPr lang="en-GB" sz="1100" b="1" i="0" u="none" strike="noStrike" dirty="0">
                        <a:solidFill>
                          <a:schemeClr val="bg1"/>
                        </a:solidFill>
                        <a:effectLst/>
                        <a:latin typeface="Calibri"/>
                      </a:endParaRP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£246,849,000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£370,129,000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£616,978,000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3"/>
                  </a:ext>
                </a:extLst>
              </a:tr>
              <a:tr h="322164">
                <a:tc>
                  <a:txBody>
                    <a:bodyPr/>
                    <a:lstStyle/>
                    <a:p>
                      <a:pPr algn="l" fontAlgn="b"/>
                      <a:r>
                        <a:rPr lang="en-GB" sz="1100" b="1" u="none" strike="noStrike" dirty="0">
                          <a:solidFill>
                            <a:schemeClr val="bg1"/>
                          </a:solidFill>
                          <a:effectLst/>
                        </a:rPr>
                        <a:t>Attractions/entertainment</a:t>
                      </a:r>
                      <a:endParaRPr lang="en-GB" sz="1100" b="1" i="0" u="none" strike="noStrike" dirty="0">
                        <a:solidFill>
                          <a:schemeClr val="bg1"/>
                        </a:solidFill>
                        <a:effectLst/>
                        <a:latin typeface="Calibri"/>
                      </a:endParaRP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£89,137,000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£76,033,000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£165,170,000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4"/>
                  </a:ext>
                </a:extLst>
              </a:tr>
              <a:tr h="322164">
                <a:tc>
                  <a:txBody>
                    <a:bodyPr/>
                    <a:lstStyle/>
                    <a:p>
                      <a:pPr algn="l" fontAlgn="b"/>
                      <a:r>
                        <a:rPr lang="en-GB" sz="1100" b="1" u="none" strike="noStrike" dirty="0">
                          <a:solidFill>
                            <a:schemeClr val="bg1"/>
                          </a:solidFill>
                          <a:effectLst/>
                        </a:rPr>
                        <a:t>Transport</a:t>
                      </a:r>
                      <a:endParaRPr lang="en-GB" sz="1100" b="1" i="0" u="none" strike="noStrike" dirty="0">
                        <a:solidFill>
                          <a:schemeClr val="bg1"/>
                        </a:solidFill>
                        <a:effectLst/>
                        <a:latin typeface="Calibri"/>
                      </a:endParaRP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£82,881,000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£60,181,000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£143,062,000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5"/>
                  </a:ext>
                </a:extLst>
              </a:tr>
              <a:tr h="322164">
                <a:tc>
                  <a:txBody>
                    <a:bodyPr/>
                    <a:lstStyle/>
                    <a:p>
                      <a:pPr algn="l" fontAlgn="b"/>
                      <a:r>
                        <a:rPr lang="en-GB" sz="1100" b="1" u="none" strike="noStrike" dirty="0">
                          <a:solidFill>
                            <a:schemeClr val="bg1"/>
                          </a:solidFill>
                          <a:effectLst/>
                        </a:rPr>
                        <a:t>Arising from non trip spend</a:t>
                      </a:r>
                      <a:endParaRPr lang="en-GB" sz="1100" b="1" i="0" u="none" strike="noStrike" dirty="0">
                        <a:solidFill>
                          <a:schemeClr val="bg1"/>
                        </a:solidFill>
                        <a:effectLst/>
                        <a:latin typeface="Calibri"/>
                      </a:endParaRP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£43,299,536</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£43,299,536</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6"/>
                  </a:ext>
                </a:extLst>
              </a:tr>
              <a:tr h="322164">
                <a:tc>
                  <a:txBody>
                    <a:bodyPr/>
                    <a:lstStyle/>
                    <a:p>
                      <a:pPr algn="l" fontAlgn="b"/>
                      <a:r>
                        <a:rPr lang="en-GB" sz="1100" b="1" u="none" strike="noStrike" dirty="0">
                          <a:solidFill>
                            <a:schemeClr val="bg1"/>
                          </a:solidFill>
                          <a:effectLst/>
                        </a:rPr>
                        <a:t>Total Direct</a:t>
                      </a:r>
                      <a:endParaRPr lang="en-GB" sz="1100" b="1" i="0" u="none" strike="noStrike" dirty="0">
                        <a:solidFill>
                          <a:schemeClr val="bg1"/>
                        </a:solidFill>
                        <a:effectLst/>
                        <a:latin typeface="Calibri"/>
                      </a:endParaRP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£1,022,661,536</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£788,093,000</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£1,810,754,536</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7"/>
                  </a:ext>
                </a:extLst>
              </a:tr>
            </a:tbl>
          </a:graphicData>
        </a:graphic>
      </p:graphicFrame>
      <p:graphicFrame>
        <p:nvGraphicFramePr>
          <p:cNvPr id="13" name="Table 12"/>
          <p:cNvGraphicFramePr>
            <a:graphicFrameLocks noGrp="1"/>
          </p:cNvGraphicFramePr>
          <p:nvPr/>
        </p:nvGraphicFramePr>
        <p:xfrm>
          <a:off x="395537" y="4149080"/>
          <a:ext cx="8136902" cy="1656184"/>
        </p:xfrm>
        <a:graphic>
          <a:graphicData uri="http://schemas.openxmlformats.org/drawingml/2006/table">
            <a:tbl>
              <a:tblPr firstRow="1" bandRow="1">
                <a:tableStyleId>{7DF18680-E054-41AD-8BC1-D1AEF772440D}</a:tableStyleId>
              </a:tblPr>
              <a:tblGrid>
                <a:gridCol w="2749524">
                  <a:extLst>
                    <a:ext uri="{9D8B030D-6E8A-4147-A177-3AD203B41FA5}">
                      <a16:colId xmlns:a16="http://schemas.microsoft.com/office/drawing/2014/main" val="20000"/>
                    </a:ext>
                  </a:extLst>
                </a:gridCol>
                <a:gridCol w="1795859">
                  <a:extLst>
                    <a:ext uri="{9D8B030D-6E8A-4147-A177-3AD203B41FA5}">
                      <a16:colId xmlns:a16="http://schemas.microsoft.com/office/drawing/2014/main" val="20001"/>
                    </a:ext>
                  </a:extLst>
                </a:gridCol>
                <a:gridCol w="1795859">
                  <a:extLst>
                    <a:ext uri="{9D8B030D-6E8A-4147-A177-3AD203B41FA5}">
                      <a16:colId xmlns:a16="http://schemas.microsoft.com/office/drawing/2014/main" val="20002"/>
                    </a:ext>
                  </a:extLst>
                </a:gridCol>
                <a:gridCol w="1795660">
                  <a:extLst>
                    <a:ext uri="{9D8B030D-6E8A-4147-A177-3AD203B41FA5}">
                      <a16:colId xmlns:a16="http://schemas.microsoft.com/office/drawing/2014/main" val="20003"/>
                    </a:ext>
                  </a:extLst>
                </a:gridCol>
              </a:tblGrid>
              <a:tr h="616303">
                <a:tc>
                  <a:txBody>
                    <a:bodyPr/>
                    <a:lstStyle/>
                    <a:p>
                      <a:r>
                        <a:rPr lang="en-GB" sz="1200" dirty="0"/>
                        <a:t>Total business turnover supported by tourism activity</a:t>
                      </a:r>
                    </a:p>
                  </a:txBody>
                  <a:tcPr anchor="ctr">
                    <a:solidFill>
                      <a:schemeClr val="accent6">
                        <a:lumMod val="75000"/>
                      </a:schemeClr>
                    </a:solidFill>
                  </a:tcPr>
                </a:tc>
                <a:tc>
                  <a:txBody>
                    <a:bodyPr/>
                    <a:lstStyle/>
                    <a:p>
                      <a:pPr algn="ctr"/>
                      <a:r>
                        <a:rPr lang="en-GB" sz="1200" dirty="0"/>
                        <a:t>Staying visitor related</a:t>
                      </a:r>
                    </a:p>
                  </a:txBody>
                  <a:tcPr anchor="ctr">
                    <a:solidFill>
                      <a:schemeClr val="accent6">
                        <a:lumMod val="75000"/>
                      </a:schemeClr>
                    </a:solidFill>
                  </a:tcPr>
                </a:tc>
                <a:tc>
                  <a:txBody>
                    <a:bodyPr/>
                    <a:lstStyle/>
                    <a:p>
                      <a:pPr algn="ctr"/>
                      <a:r>
                        <a:rPr lang="en-GB" sz="1200" dirty="0"/>
                        <a:t>Day visitor related</a:t>
                      </a:r>
                    </a:p>
                  </a:txBody>
                  <a:tcPr anchor="ctr">
                    <a:solidFill>
                      <a:schemeClr val="accent6">
                        <a:lumMod val="75000"/>
                      </a:schemeClr>
                    </a:solidFill>
                  </a:tcPr>
                </a:tc>
                <a:tc>
                  <a:txBody>
                    <a:bodyPr/>
                    <a:lstStyle/>
                    <a:p>
                      <a:pPr algn="ctr"/>
                      <a:r>
                        <a:rPr lang="en-GB" sz="1200" dirty="0"/>
                        <a:t>Total</a:t>
                      </a:r>
                    </a:p>
                  </a:txBody>
                  <a:tcPr anchor="ctr">
                    <a:solidFill>
                      <a:schemeClr val="accent6">
                        <a:lumMod val="75000"/>
                      </a:schemeClr>
                    </a:solidFill>
                  </a:tcPr>
                </a:tc>
                <a:extLst>
                  <a:ext uri="{0D108BD9-81ED-4DB2-BD59-A6C34878D82A}">
                    <a16:rowId xmlns:a16="http://schemas.microsoft.com/office/drawing/2014/main" val="10000"/>
                  </a:ext>
                </a:extLst>
              </a:tr>
              <a:tr h="346627">
                <a:tc>
                  <a:txBody>
                    <a:bodyPr/>
                    <a:lstStyle/>
                    <a:p>
                      <a:pPr marL="0" algn="l" defTabSz="914400" rtl="0" eaLnBrk="1" fontAlgn="b" latinLnBrk="0" hangingPunct="1"/>
                      <a:r>
                        <a:rPr lang="en-GB" sz="1100" b="1" u="none" strike="noStrike" kern="1200" dirty="0">
                          <a:solidFill>
                            <a:schemeClr val="bg1"/>
                          </a:solidFill>
                          <a:effectLst/>
                        </a:rPr>
                        <a:t>Direct</a:t>
                      </a:r>
                      <a:endParaRPr lang="en-GB" sz="1100" b="1" i="0" u="none" strike="noStrike" kern="1200" dirty="0">
                        <a:solidFill>
                          <a:schemeClr val="bg1"/>
                        </a:solidFill>
                        <a:effectLst/>
                        <a:latin typeface="Calibri"/>
                        <a:ea typeface="+mn-ea"/>
                        <a:cs typeface="+mn-cs"/>
                      </a:endParaRP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£1,022,661,536</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£788,093,000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£1,810,754,536</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1"/>
                  </a:ext>
                </a:extLst>
              </a:tr>
              <a:tr h="346627">
                <a:tc>
                  <a:txBody>
                    <a:bodyPr/>
                    <a:lstStyle/>
                    <a:p>
                      <a:pPr marL="0" algn="l" defTabSz="914400" rtl="0" eaLnBrk="1" fontAlgn="b" latinLnBrk="0" hangingPunct="1"/>
                      <a:r>
                        <a:rPr lang="en-GB" sz="1100" b="1" u="none" strike="noStrike" kern="1200" dirty="0">
                          <a:solidFill>
                            <a:schemeClr val="bg1"/>
                          </a:solidFill>
                          <a:effectLst/>
                        </a:rPr>
                        <a:t>Supplier and income induced</a:t>
                      </a:r>
                      <a:endParaRPr lang="en-GB" sz="1100" b="1" i="0" u="none" strike="noStrike" kern="1200" dirty="0">
                        <a:solidFill>
                          <a:schemeClr val="bg1"/>
                        </a:solidFill>
                        <a:effectLst/>
                        <a:latin typeface="Calibri"/>
                        <a:ea typeface="+mn-ea"/>
                        <a:cs typeface="+mn-cs"/>
                      </a:endParaRP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£587,225,000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£344,633,000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£931,858,000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2"/>
                  </a:ext>
                </a:extLst>
              </a:tr>
              <a:tr h="346627">
                <a:tc>
                  <a:txBody>
                    <a:bodyPr/>
                    <a:lstStyle/>
                    <a:p>
                      <a:pPr marL="0" algn="l" defTabSz="914400" rtl="0" eaLnBrk="1" fontAlgn="b" latinLnBrk="0" hangingPunct="1"/>
                      <a:r>
                        <a:rPr lang="en-GB" sz="1100" b="1" u="none" strike="noStrike" kern="1200" dirty="0">
                          <a:solidFill>
                            <a:schemeClr val="bg1"/>
                          </a:solidFill>
                          <a:effectLst/>
                        </a:rPr>
                        <a:t>Total</a:t>
                      </a:r>
                      <a:endParaRPr lang="en-GB" sz="1100" b="1" i="0" u="none" strike="noStrike" kern="1200" dirty="0">
                        <a:solidFill>
                          <a:schemeClr val="bg1"/>
                        </a:solidFill>
                        <a:effectLst/>
                        <a:latin typeface="Calibri"/>
                        <a:ea typeface="+mn-ea"/>
                        <a:cs typeface="+mn-cs"/>
                      </a:endParaRP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£1,609,886,536</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£1,132,726,000</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£2,742,612,536</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950979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98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Devon – Tourism related employment</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graphicFrame>
        <p:nvGraphicFramePr>
          <p:cNvPr id="9" name="Diagram 8"/>
          <p:cNvGraphicFramePr/>
          <p:nvPr/>
        </p:nvGraphicFramePr>
        <p:xfrm>
          <a:off x="428337" y="2636912"/>
          <a:ext cx="8247351" cy="12961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2"/>
          <p:cNvSpPr/>
          <p:nvPr/>
        </p:nvSpPr>
        <p:spPr>
          <a:xfrm>
            <a:off x="370162" y="908720"/>
            <a:ext cx="3044680" cy="369332"/>
          </a:xfrm>
          <a:prstGeom prst="rect">
            <a:avLst/>
          </a:prstGeom>
        </p:spPr>
        <p:txBody>
          <a:bodyPr wrap="none">
            <a:spAutoFit/>
          </a:bodyPr>
          <a:lstStyle/>
          <a:p>
            <a:r>
              <a:rPr lang="en-GB" b="1" dirty="0">
                <a:solidFill>
                  <a:schemeClr val="accent6">
                    <a:lumMod val="75000"/>
                  </a:schemeClr>
                </a:solidFill>
                <a:latin typeface="Calibri" pitchFamily="34" charset="0"/>
                <a:cs typeface="Calibri" pitchFamily="34" charset="0"/>
              </a:rPr>
              <a:t>Estimated actual employment</a:t>
            </a:r>
            <a:endParaRPr lang="en-GB" dirty="0">
              <a:solidFill>
                <a:schemeClr val="accent6">
                  <a:lumMod val="75000"/>
                </a:schemeClr>
              </a:solidFill>
            </a:endParaRPr>
          </a:p>
        </p:txBody>
      </p:sp>
      <p:sp>
        <p:nvSpPr>
          <p:cNvPr id="12" name="Rectangle 11"/>
          <p:cNvSpPr/>
          <p:nvPr/>
        </p:nvSpPr>
        <p:spPr>
          <a:xfrm>
            <a:off x="428338" y="2348880"/>
            <a:ext cx="4072462" cy="369332"/>
          </a:xfrm>
          <a:prstGeom prst="rect">
            <a:avLst/>
          </a:prstGeom>
        </p:spPr>
        <p:txBody>
          <a:bodyPr wrap="none">
            <a:spAutoFit/>
          </a:bodyPr>
          <a:lstStyle/>
          <a:p>
            <a:r>
              <a:rPr lang="en-GB" b="1" dirty="0">
                <a:solidFill>
                  <a:schemeClr val="accent6">
                    <a:lumMod val="75000"/>
                  </a:schemeClr>
                </a:solidFill>
                <a:latin typeface="Calibri" pitchFamily="34" charset="0"/>
                <a:cs typeface="Calibri" pitchFamily="34" charset="0"/>
              </a:rPr>
              <a:t>Full time equivalent  employment (FTE’s)</a:t>
            </a:r>
            <a:endParaRPr lang="en-GB" dirty="0">
              <a:solidFill>
                <a:schemeClr val="accent6">
                  <a:lumMod val="75000"/>
                </a:schemeClr>
              </a:solidFill>
            </a:endParaRPr>
          </a:p>
        </p:txBody>
      </p:sp>
      <p:graphicFrame>
        <p:nvGraphicFramePr>
          <p:cNvPr id="5" name="Table 4"/>
          <p:cNvGraphicFramePr>
            <a:graphicFrameLocks noGrp="1"/>
          </p:cNvGraphicFramePr>
          <p:nvPr/>
        </p:nvGraphicFramePr>
        <p:xfrm>
          <a:off x="431540" y="3977850"/>
          <a:ext cx="6156684" cy="2573334"/>
        </p:xfrm>
        <a:graphic>
          <a:graphicData uri="http://schemas.openxmlformats.org/drawingml/2006/table">
            <a:tbl>
              <a:tblPr firstRow="1" bandRow="1">
                <a:tableStyleId>{00A15C55-8517-42AA-B614-E9B94910E393}</a:tableStyleId>
              </a:tblPr>
              <a:tblGrid>
                <a:gridCol w="2038362">
                  <a:extLst>
                    <a:ext uri="{9D8B030D-6E8A-4147-A177-3AD203B41FA5}">
                      <a16:colId xmlns:a16="http://schemas.microsoft.com/office/drawing/2014/main" val="20000"/>
                    </a:ext>
                  </a:extLst>
                </a:gridCol>
                <a:gridCol w="1372774">
                  <a:extLst>
                    <a:ext uri="{9D8B030D-6E8A-4147-A177-3AD203B41FA5}">
                      <a16:colId xmlns:a16="http://schemas.microsoft.com/office/drawing/2014/main" val="20001"/>
                    </a:ext>
                  </a:extLst>
                </a:gridCol>
                <a:gridCol w="1372774">
                  <a:extLst>
                    <a:ext uri="{9D8B030D-6E8A-4147-A177-3AD203B41FA5}">
                      <a16:colId xmlns:a16="http://schemas.microsoft.com/office/drawing/2014/main" val="20002"/>
                    </a:ext>
                  </a:extLst>
                </a:gridCol>
                <a:gridCol w="1372774">
                  <a:extLst>
                    <a:ext uri="{9D8B030D-6E8A-4147-A177-3AD203B41FA5}">
                      <a16:colId xmlns:a16="http://schemas.microsoft.com/office/drawing/2014/main" val="20003"/>
                    </a:ext>
                  </a:extLst>
                </a:gridCol>
              </a:tblGrid>
              <a:tr h="775853">
                <a:tc>
                  <a:txBody>
                    <a:bodyPr/>
                    <a:lstStyle/>
                    <a:p>
                      <a:r>
                        <a:rPr lang="en-GB" sz="1200" dirty="0"/>
                        <a:t>Direct employment in businesses in receipt of visitor expenditure (FTE’s)</a:t>
                      </a:r>
                    </a:p>
                  </a:txBody>
                  <a:tcPr anchor="ctr">
                    <a:solidFill>
                      <a:schemeClr val="accent6">
                        <a:lumMod val="75000"/>
                      </a:schemeClr>
                    </a:solidFill>
                  </a:tcPr>
                </a:tc>
                <a:tc>
                  <a:txBody>
                    <a:bodyPr/>
                    <a:lstStyle/>
                    <a:p>
                      <a:pPr algn="ctr"/>
                      <a:r>
                        <a:rPr lang="en-GB" sz="1200" dirty="0"/>
                        <a:t>Staying visitor related</a:t>
                      </a:r>
                    </a:p>
                  </a:txBody>
                  <a:tcPr anchor="ctr">
                    <a:solidFill>
                      <a:schemeClr val="accent6">
                        <a:lumMod val="75000"/>
                      </a:schemeClr>
                    </a:solidFill>
                  </a:tcPr>
                </a:tc>
                <a:tc>
                  <a:txBody>
                    <a:bodyPr/>
                    <a:lstStyle/>
                    <a:p>
                      <a:pPr algn="ctr"/>
                      <a:r>
                        <a:rPr lang="en-GB" sz="1200" dirty="0"/>
                        <a:t>Day visitor related</a:t>
                      </a:r>
                    </a:p>
                  </a:txBody>
                  <a:tcPr anchor="ctr">
                    <a:solidFill>
                      <a:schemeClr val="accent6">
                        <a:lumMod val="75000"/>
                      </a:schemeClr>
                    </a:solidFill>
                  </a:tcPr>
                </a:tc>
                <a:tc>
                  <a:txBody>
                    <a:bodyPr/>
                    <a:lstStyle/>
                    <a:p>
                      <a:pPr algn="ctr"/>
                      <a:r>
                        <a:rPr lang="en-GB" sz="1200" dirty="0"/>
                        <a:t>Total</a:t>
                      </a:r>
                    </a:p>
                  </a:txBody>
                  <a:tcPr anchor="ctr">
                    <a:solidFill>
                      <a:schemeClr val="accent6">
                        <a:lumMod val="75000"/>
                      </a:schemeClr>
                    </a:solidFill>
                  </a:tcPr>
                </a:tc>
                <a:extLst>
                  <a:ext uri="{0D108BD9-81ED-4DB2-BD59-A6C34878D82A}">
                    <a16:rowId xmlns:a16="http://schemas.microsoft.com/office/drawing/2014/main" val="10000"/>
                  </a:ext>
                </a:extLst>
              </a:tr>
              <a:tr h="256783">
                <a:tc>
                  <a:txBody>
                    <a:bodyPr/>
                    <a:lstStyle/>
                    <a:p>
                      <a:pPr algn="l" fontAlgn="b"/>
                      <a:r>
                        <a:rPr lang="en-GB" sz="1100" b="1" i="0" u="none" strike="noStrike" dirty="0">
                          <a:solidFill>
                            <a:schemeClr val="bg1"/>
                          </a:solidFill>
                          <a:effectLst/>
                          <a:latin typeface="Calibri"/>
                        </a:rPr>
                        <a:t>Accommodation</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5,866</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108</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5,974</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1"/>
                  </a:ext>
                </a:extLst>
              </a:tr>
              <a:tr h="256783">
                <a:tc>
                  <a:txBody>
                    <a:bodyPr/>
                    <a:lstStyle/>
                    <a:p>
                      <a:pPr algn="l" fontAlgn="b"/>
                      <a:r>
                        <a:rPr lang="en-GB" sz="1100" b="1" i="0" u="none" strike="noStrike" dirty="0">
                          <a:solidFill>
                            <a:schemeClr val="bg1"/>
                          </a:solidFill>
                          <a:effectLst/>
                          <a:latin typeface="Calibri"/>
                        </a:rPr>
                        <a:t>Retailing</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1,120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2,119</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3,239</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2"/>
                  </a:ext>
                </a:extLst>
              </a:tr>
              <a:tr h="256783">
                <a:tc>
                  <a:txBody>
                    <a:bodyPr/>
                    <a:lstStyle/>
                    <a:p>
                      <a:pPr algn="l" fontAlgn="b"/>
                      <a:r>
                        <a:rPr lang="en-GB" sz="1100" b="1" i="0" u="none" strike="noStrike" dirty="0">
                          <a:solidFill>
                            <a:schemeClr val="bg1"/>
                          </a:solidFill>
                          <a:effectLst/>
                          <a:latin typeface="Calibri"/>
                        </a:rPr>
                        <a:t>Catering</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2,930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4,393</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7,323</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3"/>
                  </a:ext>
                </a:extLst>
              </a:tr>
              <a:tr h="256783">
                <a:tc>
                  <a:txBody>
                    <a:bodyPr/>
                    <a:lstStyle/>
                    <a:p>
                      <a:pPr algn="l" fontAlgn="b"/>
                      <a:r>
                        <a:rPr lang="en-GB" sz="1100" b="1" i="0" u="none" strike="noStrike" dirty="0">
                          <a:solidFill>
                            <a:schemeClr val="bg1"/>
                          </a:solidFill>
                          <a:effectLst/>
                          <a:latin typeface="Calibri"/>
                        </a:rPr>
                        <a:t>Attractions/entertainment</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1,373</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1,171</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2,545</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4"/>
                  </a:ext>
                </a:extLst>
              </a:tr>
              <a:tr h="256783">
                <a:tc>
                  <a:txBody>
                    <a:bodyPr/>
                    <a:lstStyle/>
                    <a:p>
                      <a:pPr algn="l" fontAlgn="b"/>
                      <a:r>
                        <a:rPr lang="en-GB" sz="1100" b="1" i="0" u="none" strike="noStrike" dirty="0">
                          <a:solidFill>
                            <a:schemeClr val="bg1"/>
                          </a:solidFill>
                          <a:effectLst/>
                          <a:latin typeface="Calibri"/>
                        </a:rPr>
                        <a:t>Transport</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496</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360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855</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5"/>
                  </a:ext>
                </a:extLst>
              </a:tr>
              <a:tr h="256783">
                <a:tc>
                  <a:txBody>
                    <a:bodyPr/>
                    <a:lstStyle/>
                    <a:p>
                      <a:pPr algn="l" fontAlgn="b"/>
                      <a:r>
                        <a:rPr lang="en-GB" sz="1100" b="1" i="0" u="none" strike="noStrike" dirty="0">
                          <a:solidFill>
                            <a:schemeClr val="bg1"/>
                          </a:solidFill>
                          <a:effectLst/>
                          <a:latin typeface="Calibri"/>
                        </a:rPr>
                        <a:t>Arising from non trip spend</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649</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649</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6"/>
                  </a:ext>
                </a:extLst>
              </a:tr>
              <a:tr h="256783">
                <a:tc>
                  <a:txBody>
                    <a:bodyPr/>
                    <a:lstStyle/>
                    <a:p>
                      <a:pPr algn="l" fontAlgn="b"/>
                      <a:r>
                        <a:rPr lang="en-GB" sz="1100" b="1" i="0" u="none" strike="noStrike" dirty="0">
                          <a:solidFill>
                            <a:schemeClr val="bg1"/>
                          </a:solidFill>
                          <a:effectLst/>
                          <a:latin typeface="Calibri"/>
                        </a:rPr>
                        <a:t>Total Direct</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12,434</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8,151</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20,584</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7"/>
                  </a:ext>
                </a:extLst>
              </a:tr>
            </a:tbl>
          </a:graphicData>
        </a:graphic>
      </p:graphicFrame>
      <p:graphicFrame>
        <p:nvGraphicFramePr>
          <p:cNvPr id="2" name="Diagram 1"/>
          <p:cNvGraphicFramePr/>
          <p:nvPr/>
        </p:nvGraphicFramePr>
        <p:xfrm>
          <a:off x="428337" y="1124744"/>
          <a:ext cx="8247351" cy="129614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42049144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 name="TextBox 2"/>
          <p:cNvSpPr txBox="1"/>
          <p:nvPr/>
        </p:nvSpPr>
        <p:spPr>
          <a:xfrm>
            <a:off x="250824" y="836712"/>
            <a:ext cx="8281615" cy="5201424"/>
          </a:xfrm>
          <a:prstGeom prst="rect">
            <a:avLst/>
          </a:prstGeom>
          <a:noFill/>
        </p:spPr>
        <p:txBody>
          <a:bodyPr wrap="square" rtlCol="0">
            <a:spAutoFit/>
          </a:bodyPr>
          <a:lstStyle/>
          <a:p>
            <a:r>
              <a:rPr lang="en-GB" sz="2000" b="1" dirty="0">
                <a:solidFill>
                  <a:schemeClr val="accent6">
                    <a:lumMod val="75000"/>
                  </a:schemeClr>
                </a:solidFill>
                <a:latin typeface="Calibri" pitchFamily="34" charset="0"/>
                <a:ea typeface="+mj-ea"/>
                <a:cs typeface="Calibri" pitchFamily="34" charset="0"/>
              </a:rPr>
              <a:t>						             			</a:t>
            </a:r>
          </a:p>
          <a:p>
            <a:endParaRPr lang="en-GB" sz="2000" b="1" dirty="0">
              <a:solidFill>
                <a:schemeClr val="accent6">
                  <a:lumMod val="75000"/>
                </a:schemeClr>
              </a:solidFill>
              <a:latin typeface="Calibri" pitchFamily="34" charset="0"/>
              <a:ea typeface="+mj-ea"/>
              <a:cs typeface="Calibri" pitchFamily="34" charset="0"/>
            </a:endParaRPr>
          </a:p>
          <a:p>
            <a:endParaRPr lang="en-GB" sz="2000" b="1" dirty="0">
              <a:solidFill>
                <a:schemeClr val="accent6">
                  <a:lumMod val="75000"/>
                </a:schemeClr>
              </a:solidFill>
              <a:latin typeface="Calibri" pitchFamily="34" charset="0"/>
              <a:ea typeface="+mj-ea"/>
              <a:cs typeface="Calibri" pitchFamily="34" charset="0"/>
            </a:endParaRPr>
          </a:p>
          <a:p>
            <a:endParaRPr lang="en-GB" sz="2000" b="1" dirty="0">
              <a:solidFill>
                <a:schemeClr val="accent6">
                  <a:lumMod val="75000"/>
                </a:schemeClr>
              </a:solidFill>
              <a:latin typeface="Calibri" pitchFamily="34" charset="0"/>
              <a:ea typeface="+mj-ea"/>
              <a:cs typeface="Calibri" pitchFamily="34" charset="0"/>
            </a:endParaRPr>
          </a:p>
          <a:p>
            <a:r>
              <a:rPr lang="en-GB" sz="3000" b="1" dirty="0">
                <a:solidFill>
                  <a:schemeClr val="accent6">
                    <a:lumMod val="75000"/>
                  </a:schemeClr>
                </a:solidFill>
                <a:latin typeface="Calibri" pitchFamily="34" charset="0"/>
                <a:ea typeface="+mj-ea"/>
                <a:cs typeface="Calibri" pitchFamily="34" charset="0"/>
              </a:rPr>
              <a:t>Impacts of Covid-19</a:t>
            </a:r>
          </a:p>
          <a:p>
            <a:endParaRPr lang="en-GB" sz="3000" b="1" dirty="0">
              <a:solidFill>
                <a:schemeClr val="accent6">
                  <a:lumMod val="75000"/>
                </a:schemeClr>
              </a:solidFill>
              <a:latin typeface="Calibri" pitchFamily="34" charset="0"/>
              <a:ea typeface="+mj-ea"/>
              <a:cs typeface="Calibri" pitchFamily="34" charset="0"/>
            </a:endParaRPr>
          </a:p>
          <a:p>
            <a:r>
              <a:rPr lang="en-GB" sz="3000" b="1" dirty="0">
                <a:solidFill>
                  <a:schemeClr val="accent6">
                    <a:lumMod val="75000"/>
                  </a:schemeClr>
                </a:solidFill>
                <a:latin typeface="Calibri" pitchFamily="34" charset="0"/>
                <a:ea typeface="+mj-ea"/>
                <a:cs typeface="Calibri" pitchFamily="34" charset="0"/>
              </a:rPr>
              <a:t>2021 compared to 2019 (pre-pandemic)</a:t>
            </a:r>
          </a:p>
          <a:p>
            <a:endParaRPr lang="en-GB" sz="3000" b="1" dirty="0">
              <a:solidFill>
                <a:schemeClr val="accent6">
                  <a:lumMod val="75000"/>
                </a:schemeClr>
              </a:solidFill>
              <a:latin typeface="Calibri" pitchFamily="34" charset="0"/>
              <a:ea typeface="+mj-ea"/>
              <a:cs typeface="Calibri" pitchFamily="34" charset="0"/>
            </a:endParaRPr>
          </a:p>
          <a:p>
            <a:pPr>
              <a:lnSpc>
                <a:spcPct val="150000"/>
              </a:lnSpc>
            </a:pPr>
            <a:endParaRPr lang="en-GB" sz="1600" b="1" dirty="0">
              <a:solidFill>
                <a:schemeClr val="accent6">
                  <a:lumMod val="75000"/>
                </a:schemeClr>
              </a:solidFill>
              <a:latin typeface="Calibri" pitchFamily="34" charset="0"/>
              <a:ea typeface="+mj-ea"/>
              <a:cs typeface="Calibri" pitchFamily="34" charset="0"/>
            </a:endParaRPr>
          </a:p>
          <a:p>
            <a:pPr>
              <a:lnSpc>
                <a:spcPct val="150000"/>
              </a:lnSpc>
            </a:pPr>
            <a:endParaRPr lang="en-GB" sz="1600" b="1" dirty="0">
              <a:solidFill>
                <a:schemeClr val="accent6">
                  <a:lumMod val="75000"/>
                </a:schemeClr>
              </a:solidFill>
              <a:latin typeface="Calibri" pitchFamily="34" charset="0"/>
              <a:ea typeface="+mj-ea"/>
              <a:cs typeface="Calibri" pitchFamily="34" charset="0"/>
            </a:endParaRPr>
          </a:p>
          <a:p>
            <a:pPr>
              <a:lnSpc>
                <a:spcPct val="150000"/>
              </a:lnSpc>
            </a:pPr>
            <a:endParaRPr lang="en-GB" sz="1600" b="1" dirty="0">
              <a:solidFill>
                <a:schemeClr val="accent6">
                  <a:lumMod val="75000"/>
                </a:schemeClr>
              </a:solidFill>
              <a:latin typeface="Calibri" pitchFamily="34" charset="0"/>
              <a:ea typeface="+mj-ea"/>
              <a:cs typeface="Calibri" pitchFamily="34" charset="0"/>
            </a:endParaRPr>
          </a:p>
          <a:p>
            <a:r>
              <a:rPr lang="en-GB" sz="2000" b="1" dirty="0">
                <a:solidFill>
                  <a:schemeClr val="accent6">
                    <a:lumMod val="75000"/>
                  </a:schemeClr>
                </a:solidFill>
                <a:latin typeface="Calibri" pitchFamily="34" charset="0"/>
                <a:ea typeface="+mj-ea"/>
                <a:cs typeface="Calibri" pitchFamily="34" charset="0"/>
              </a:rPr>
              <a:t>			</a:t>
            </a:r>
          </a:p>
          <a:p>
            <a:r>
              <a:rPr lang="en-GB" sz="2000" b="1" dirty="0">
                <a:solidFill>
                  <a:schemeClr val="accent6">
                    <a:lumMod val="75000"/>
                  </a:schemeClr>
                </a:solidFill>
                <a:latin typeface="Calibri" pitchFamily="34" charset="0"/>
                <a:ea typeface="+mj-ea"/>
                <a:cs typeface="Calibri" pitchFamily="34" charset="0"/>
              </a:rPr>
              <a:t>				</a:t>
            </a:r>
          </a:p>
        </p:txBody>
      </p:sp>
      <p:pic>
        <p:nvPicPr>
          <p:cNvPr id="13" name="Picture 6" descr="Bowerman's Nose, nr Manaton, Dartmoo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5727057"/>
            <a:ext cx="1843473" cy="113094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2" descr="British Firework Championships over Plymouth Ho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3474" y="5727056"/>
            <a:ext cx="1877919" cy="113094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0" descr="Clovelly, North Dev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21393" y="5727057"/>
            <a:ext cx="1830607" cy="114300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4" descr="Cockingt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51999" y="5727057"/>
            <a:ext cx="1828313" cy="114300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Croyde Beach, North Devo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80313" y="5720251"/>
            <a:ext cx="1763688" cy="11498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94532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US" sz="2200" b="1" dirty="0">
                <a:solidFill>
                  <a:schemeClr val="accent6">
                    <a:lumMod val="75000"/>
                  </a:schemeClr>
                </a:solidFill>
                <a:latin typeface="Calibri" pitchFamily="34" charset="0"/>
                <a:ea typeface="+mj-ea"/>
                <a:cs typeface="Calibri" pitchFamily="34" charset="0"/>
              </a:rPr>
              <a:t>Devon – Impacts on staying visits by accommodation type</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2" name="Table 1"/>
          <p:cNvGraphicFramePr>
            <a:graphicFrameLocks noGrp="1"/>
          </p:cNvGraphicFramePr>
          <p:nvPr/>
        </p:nvGraphicFramePr>
        <p:xfrm>
          <a:off x="343742" y="836712"/>
          <a:ext cx="8597160" cy="2304255"/>
        </p:xfrm>
        <a:graphic>
          <a:graphicData uri="http://schemas.openxmlformats.org/drawingml/2006/table">
            <a:tbl>
              <a:tblPr firstRow="1" bandRow="1">
                <a:tableStyleId>{00A15C55-8517-42AA-B614-E9B94910E393}</a:tableStyleId>
              </a:tblPr>
              <a:tblGrid>
                <a:gridCol w="2149290">
                  <a:extLst>
                    <a:ext uri="{9D8B030D-6E8A-4147-A177-3AD203B41FA5}">
                      <a16:colId xmlns:a16="http://schemas.microsoft.com/office/drawing/2014/main" val="20000"/>
                    </a:ext>
                  </a:extLst>
                </a:gridCol>
                <a:gridCol w="2149290">
                  <a:extLst>
                    <a:ext uri="{9D8B030D-6E8A-4147-A177-3AD203B41FA5}">
                      <a16:colId xmlns:a16="http://schemas.microsoft.com/office/drawing/2014/main" val="20001"/>
                    </a:ext>
                  </a:extLst>
                </a:gridCol>
                <a:gridCol w="2149290">
                  <a:extLst>
                    <a:ext uri="{9D8B030D-6E8A-4147-A177-3AD203B41FA5}">
                      <a16:colId xmlns:a16="http://schemas.microsoft.com/office/drawing/2014/main" val="20002"/>
                    </a:ext>
                  </a:extLst>
                </a:gridCol>
                <a:gridCol w="2149290">
                  <a:extLst>
                    <a:ext uri="{9D8B030D-6E8A-4147-A177-3AD203B41FA5}">
                      <a16:colId xmlns:a16="http://schemas.microsoft.com/office/drawing/2014/main" val="20003"/>
                    </a:ext>
                  </a:extLst>
                </a:gridCol>
              </a:tblGrid>
              <a:tr h="270388">
                <a:tc>
                  <a:txBody>
                    <a:bodyPr/>
                    <a:lstStyle/>
                    <a:p>
                      <a:pPr algn="l"/>
                      <a:r>
                        <a:rPr lang="en-GB" sz="1100" dirty="0"/>
                        <a:t>Domestic tourists</a:t>
                      </a:r>
                    </a:p>
                  </a:txBody>
                  <a:tcPr anchor="ctr">
                    <a:solidFill>
                      <a:schemeClr val="accent6">
                        <a:lumMod val="75000"/>
                      </a:schemeClr>
                    </a:solidFill>
                  </a:tcPr>
                </a:tc>
                <a:tc>
                  <a:txBody>
                    <a:bodyPr/>
                    <a:lstStyle/>
                    <a:p>
                      <a:pPr algn="ctr"/>
                      <a:r>
                        <a:rPr lang="en-GB" sz="1100" dirty="0"/>
                        <a:t>Trips</a:t>
                      </a:r>
                    </a:p>
                  </a:txBody>
                  <a:tcPr anchor="ctr">
                    <a:solidFill>
                      <a:schemeClr val="accent6">
                        <a:lumMod val="75000"/>
                      </a:schemeClr>
                    </a:solidFill>
                  </a:tcPr>
                </a:tc>
                <a:tc>
                  <a:txBody>
                    <a:bodyPr/>
                    <a:lstStyle/>
                    <a:p>
                      <a:pPr algn="ctr"/>
                      <a:r>
                        <a:rPr lang="en-GB" sz="1100" dirty="0"/>
                        <a:t>Nights</a:t>
                      </a:r>
                    </a:p>
                  </a:txBody>
                  <a:tcPr anchor="ctr">
                    <a:solidFill>
                      <a:schemeClr val="accent6">
                        <a:lumMod val="75000"/>
                      </a:schemeClr>
                    </a:solidFill>
                  </a:tcPr>
                </a:tc>
                <a:tc>
                  <a:txBody>
                    <a:bodyPr/>
                    <a:lstStyle/>
                    <a:p>
                      <a:pPr algn="ctr"/>
                      <a:r>
                        <a:rPr lang="en-GB" sz="1100" dirty="0"/>
                        <a:t>Spend</a:t>
                      </a:r>
                    </a:p>
                  </a:txBody>
                  <a:tcPr anchor="ctr">
                    <a:solidFill>
                      <a:schemeClr val="accent6">
                        <a:lumMod val="75000"/>
                      </a:schemeClr>
                    </a:solidFill>
                  </a:tcPr>
                </a:tc>
                <a:extLst>
                  <a:ext uri="{0D108BD9-81ED-4DB2-BD59-A6C34878D82A}">
                    <a16:rowId xmlns:a16="http://schemas.microsoft.com/office/drawing/2014/main" val="10000"/>
                  </a:ext>
                </a:extLst>
              </a:tr>
              <a:tr h="184897">
                <a:tc>
                  <a:txBody>
                    <a:bodyPr/>
                    <a:lstStyle/>
                    <a:p>
                      <a:pPr lvl="0" algn="l" fontAlgn="b"/>
                      <a:r>
                        <a:rPr lang="en-GB" sz="1100" b="1" i="0" u="none" strike="noStrike" dirty="0">
                          <a:solidFill>
                            <a:schemeClr val="bg1"/>
                          </a:solidFill>
                          <a:effectLst/>
                          <a:latin typeface="Calibri"/>
                        </a:rPr>
                        <a:t>Serviced</a:t>
                      </a:r>
                    </a:p>
                  </a:txBody>
                  <a:tcPr marL="72000" marR="9525" marT="9525" marB="0" anchor="ctr">
                    <a:solidFill>
                      <a:schemeClr val="accent6">
                        <a:lumMod val="75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-6%</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-19%</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1"/>
                  </a:ext>
                </a:extLst>
              </a:tr>
              <a:tr h="184897">
                <a:tc>
                  <a:txBody>
                    <a:bodyPr/>
                    <a:lstStyle/>
                    <a:p>
                      <a:pPr lvl="0" algn="l" fontAlgn="b"/>
                      <a:r>
                        <a:rPr lang="en-GB" sz="1100" b="1" i="0" u="none" strike="noStrike" dirty="0">
                          <a:solidFill>
                            <a:schemeClr val="bg1"/>
                          </a:solidFill>
                          <a:effectLst/>
                          <a:latin typeface="Calibri"/>
                        </a:rPr>
                        <a:t>Self catering</a:t>
                      </a:r>
                    </a:p>
                  </a:txBody>
                  <a:tcPr marL="72000" marR="9525" marT="9525" marB="0" anchor="ctr">
                    <a:solidFill>
                      <a:schemeClr val="accent6">
                        <a:lumMod val="75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-6%</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11%</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-19%</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2"/>
                  </a:ext>
                </a:extLst>
              </a:tr>
              <a:tr h="184897">
                <a:tc>
                  <a:txBody>
                    <a:bodyPr/>
                    <a:lstStyle/>
                    <a:p>
                      <a:pPr lvl="0" algn="l" fontAlgn="b"/>
                      <a:r>
                        <a:rPr lang="en-GB" sz="1100" b="1" i="0" u="none" strike="noStrike" dirty="0">
                          <a:solidFill>
                            <a:schemeClr val="bg1"/>
                          </a:solidFill>
                          <a:effectLst/>
                          <a:latin typeface="Calibri"/>
                        </a:rPr>
                        <a:t>Touring caravans /tents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-24%</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-14%</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-23%</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3"/>
                  </a:ext>
                </a:extLst>
              </a:tr>
              <a:tr h="184897">
                <a:tc>
                  <a:txBody>
                    <a:bodyPr/>
                    <a:lstStyle/>
                    <a:p>
                      <a:pPr lvl="0" algn="l" fontAlgn="b"/>
                      <a:r>
                        <a:rPr lang="en-GB" sz="1100" b="1" i="0" u="none" strike="noStrike" dirty="0">
                          <a:solidFill>
                            <a:schemeClr val="bg1"/>
                          </a:solidFill>
                          <a:effectLst/>
                          <a:latin typeface="Calibri"/>
                        </a:rPr>
                        <a:t>Static vans/holiday centres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14%</a:t>
                      </a:r>
                    </a:p>
                  </a:txBody>
                  <a:tcPr marL="7620" marR="7620" marT="7620" marB="0" anchor="ctr">
                    <a:solidFill>
                      <a:schemeClr val="accent6">
                        <a:lumMod val="20000"/>
                        <a:lumOff val="8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43%</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9%</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4"/>
                  </a:ext>
                </a:extLst>
              </a:tr>
              <a:tr h="184897">
                <a:tc>
                  <a:txBody>
                    <a:bodyPr/>
                    <a:lstStyle/>
                    <a:p>
                      <a:pPr lvl="0" algn="l" fontAlgn="b"/>
                      <a:r>
                        <a:rPr lang="en-GB" sz="1100" b="1" i="0" u="none" strike="noStrike" dirty="0">
                          <a:solidFill>
                            <a:schemeClr val="bg1"/>
                          </a:solidFill>
                          <a:effectLst/>
                          <a:latin typeface="Calibri"/>
                        </a:rPr>
                        <a:t>Group/campus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-31%</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-4%</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-20%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5"/>
                  </a:ext>
                </a:extLst>
              </a:tr>
              <a:tr h="184897">
                <a:tc>
                  <a:txBody>
                    <a:bodyPr/>
                    <a:lstStyle/>
                    <a:p>
                      <a:pPr lvl="0" algn="l" fontAlgn="b"/>
                      <a:r>
                        <a:rPr lang="en-GB" sz="1100" b="1" i="0" u="none" strike="noStrike" dirty="0">
                          <a:solidFill>
                            <a:schemeClr val="bg1"/>
                          </a:solidFill>
                          <a:effectLst/>
                          <a:latin typeface="Calibri"/>
                        </a:rPr>
                        <a:t>Paying guest in private homes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6"/>
                  </a:ext>
                </a:extLst>
              </a:tr>
              <a:tr h="184897">
                <a:tc>
                  <a:txBody>
                    <a:bodyPr/>
                    <a:lstStyle/>
                    <a:p>
                      <a:pPr lvl="0" algn="l" fontAlgn="b"/>
                      <a:r>
                        <a:rPr lang="en-GB" sz="1100" b="1" i="0" u="none" strike="noStrike" dirty="0">
                          <a:solidFill>
                            <a:schemeClr val="bg1"/>
                          </a:solidFill>
                          <a:effectLst/>
                          <a:latin typeface="Calibri"/>
                        </a:rPr>
                        <a:t>Second homes</a:t>
                      </a:r>
                    </a:p>
                  </a:txBody>
                  <a:tcPr marL="72000" marR="9525" marT="9525" marB="0" anchor="ctr">
                    <a:solidFill>
                      <a:schemeClr val="accent6">
                        <a:lumMod val="75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-36%</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-50%</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-20%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7"/>
                  </a:ext>
                </a:extLst>
              </a:tr>
              <a:tr h="184897">
                <a:tc>
                  <a:txBody>
                    <a:bodyPr/>
                    <a:lstStyle/>
                    <a:p>
                      <a:pPr lvl="0" algn="l" fontAlgn="b"/>
                      <a:r>
                        <a:rPr lang="en-GB" sz="1100" b="1" i="0" u="none" strike="noStrike" dirty="0">
                          <a:solidFill>
                            <a:schemeClr val="bg1"/>
                          </a:solidFill>
                          <a:effectLst/>
                          <a:latin typeface="Calibri"/>
                        </a:rPr>
                        <a:t>Boat moorings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3%</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-14%</a:t>
                      </a:r>
                    </a:p>
                  </a:txBody>
                  <a:tcPr marL="7620" marR="7620" marT="7620" marB="0" anchor="ctr">
                    <a:solidFill>
                      <a:schemeClr val="accent6">
                        <a:lumMod val="20000"/>
                        <a:lumOff val="8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-20%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8"/>
                  </a:ext>
                </a:extLst>
              </a:tr>
              <a:tr h="184897">
                <a:tc>
                  <a:txBody>
                    <a:bodyPr/>
                    <a:lstStyle/>
                    <a:p>
                      <a:pPr lvl="0" algn="l" fontAlgn="b"/>
                      <a:r>
                        <a:rPr lang="en-GB" sz="1100" b="1" i="0" u="none" strike="noStrike" dirty="0">
                          <a:solidFill>
                            <a:schemeClr val="bg1"/>
                          </a:solidFill>
                          <a:effectLst/>
                          <a:latin typeface="Calibri"/>
                        </a:rPr>
                        <a:t>Other</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-63%</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-20%</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-20%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9"/>
                  </a:ext>
                </a:extLst>
              </a:tr>
              <a:tr h="184897">
                <a:tc>
                  <a:txBody>
                    <a:bodyPr/>
                    <a:lstStyle/>
                    <a:p>
                      <a:pPr lvl="0" algn="l" fontAlgn="b"/>
                      <a:r>
                        <a:rPr lang="en-GB" sz="1100" b="1" i="0" u="none" strike="noStrike" dirty="0">
                          <a:solidFill>
                            <a:schemeClr val="bg1"/>
                          </a:solidFill>
                          <a:effectLst/>
                          <a:latin typeface="Calibri"/>
                        </a:rPr>
                        <a:t>Staying with friends and relatives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-51%</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-45%</a:t>
                      </a:r>
                    </a:p>
                  </a:txBody>
                  <a:tcPr marL="7620" marR="7620" marT="7620" marB="0" anchor="ctr">
                    <a:solidFill>
                      <a:schemeClr val="accent6">
                        <a:lumMod val="20000"/>
                        <a:lumOff val="8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-20%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10"/>
                  </a:ext>
                </a:extLst>
              </a:tr>
              <a:tr h="184897">
                <a:tc>
                  <a:txBody>
                    <a:bodyPr/>
                    <a:lstStyle/>
                    <a:p>
                      <a:pPr lvl="0" algn="l" fontAlgn="b"/>
                      <a:r>
                        <a:rPr lang="en-GB" sz="1100" b="1" i="0" u="none" strike="noStrike" dirty="0">
                          <a:solidFill>
                            <a:schemeClr val="bg1"/>
                          </a:solidFill>
                          <a:effectLst/>
                          <a:latin typeface="Calibri"/>
                        </a:rPr>
                        <a:t>Total</a:t>
                      </a:r>
                    </a:p>
                  </a:txBody>
                  <a:tcPr marL="72000" marR="9525" marT="9525" marB="0" anchor="ctr">
                    <a:solidFill>
                      <a:schemeClr val="accent6">
                        <a:lumMod val="75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-25%</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-12%</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-16%</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11"/>
                  </a:ext>
                </a:extLst>
              </a:tr>
            </a:tbl>
          </a:graphicData>
        </a:graphic>
      </p:graphicFrame>
      <p:graphicFrame>
        <p:nvGraphicFramePr>
          <p:cNvPr id="9" name="Table 8"/>
          <p:cNvGraphicFramePr>
            <a:graphicFrameLocks noGrp="1"/>
          </p:cNvGraphicFramePr>
          <p:nvPr/>
        </p:nvGraphicFramePr>
        <p:xfrm>
          <a:off x="335068" y="3356992"/>
          <a:ext cx="8605836" cy="2376266"/>
        </p:xfrm>
        <a:graphic>
          <a:graphicData uri="http://schemas.openxmlformats.org/drawingml/2006/table">
            <a:tbl>
              <a:tblPr firstRow="1" bandRow="1">
                <a:tableStyleId>{00A15C55-8517-42AA-B614-E9B94910E393}</a:tableStyleId>
              </a:tblPr>
              <a:tblGrid>
                <a:gridCol w="2151459">
                  <a:extLst>
                    <a:ext uri="{9D8B030D-6E8A-4147-A177-3AD203B41FA5}">
                      <a16:colId xmlns:a16="http://schemas.microsoft.com/office/drawing/2014/main" val="20000"/>
                    </a:ext>
                  </a:extLst>
                </a:gridCol>
                <a:gridCol w="2151459">
                  <a:extLst>
                    <a:ext uri="{9D8B030D-6E8A-4147-A177-3AD203B41FA5}">
                      <a16:colId xmlns:a16="http://schemas.microsoft.com/office/drawing/2014/main" val="20001"/>
                    </a:ext>
                  </a:extLst>
                </a:gridCol>
                <a:gridCol w="2151459">
                  <a:extLst>
                    <a:ext uri="{9D8B030D-6E8A-4147-A177-3AD203B41FA5}">
                      <a16:colId xmlns:a16="http://schemas.microsoft.com/office/drawing/2014/main" val="20002"/>
                    </a:ext>
                  </a:extLst>
                </a:gridCol>
                <a:gridCol w="2151459">
                  <a:extLst>
                    <a:ext uri="{9D8B030D-6E8A-4147-A177-3AD203B41FA5}">
                      <a16:colId xmlns:a16="http://schemas.microsoft.com/office/drawing/2014/main" val="20003"/>
                    </a:ext>
                  </a:extLst>
                </a:gridCol>
              </a:tblGrid>
              <a:tr h="274100">
                <a:tc>
                  <a:txBody>
                    <a:bodyPr/>
                    <a:lstStyle/>
                    <a:p>
                      <a:pPr algn="l"/>
                      <a:r>
                        <a:rPr lang="en-GB" sz="1100" dirty="0"/>
                        <a:t>Overseas tourists</a:t>
                      </a:r>
                    </a:p>
                  </a:txBody>
                  <a:tcPr anchor="ctr">
                    <a:solidFill>
                      <a:schemeClr val="accent6">
                        <a:lumMod val="75000"/>
                      </a:schemeClr>
                    </a:solidFill>
                  </a:tcPr>
                </a:tc>
                <a:tc>
                  <a:txBody>
                    <a:bodyPr/>
                    <a:lstStyle/>
                    <a:p>
                      <a:pPr algn="ctr"/>
                      <a:r>
                        <a:rPr lang="en-GB" sz="1100" dirty="0"/>
                        <a:t>Trips</a:t>
                      </a:r>
                    </a:p>
                  </a:txBody>
                  <a:tcPr anchor="ctr">
                    <a:solidFill>
                      <a:schemeClr val="accent6">
                        <a:lumMod val="75000"/>
                      </a:schemeClr>
                    </a:solidFill>
                  </a:tcPr>
                </a:tc>
                <a:tc>
                  <a:txBody>
                    <a:bodyPr/>
                    <a:lstStyle/>
                    <a:p>
                      <a:pPr algn="ctr"/>
                      <a:r>
                        <a:rPr lang="en-GB" sz="1100" dirty="0"/>
                        <a:t>Nights</a:t>
                      </a:r>
                    </a:p>
                  </a:txBody>
                  <a:tcPr anchor="ctr">
                    <a:solidFill>
                      <a:schemeClr val="accent6">
                        <a:lumMod val="75000"/>
                      </a:schemeClr>
                    </a:solidFill>
                  </a:tcPr>
                </a:tc>
                <a:tc>
                  <a:txBody>
                    <a:bodyPr/>
                    <a:lstStyle/>
                    <a:p>
                      <a:pPr algn="ctr"/>
                      <a:r>
                        <a:rPr lang="en-GB" sz="1100" dirty="0"/>
                        <a:t>Spend</a:t>
                      </a:r>
                    </a:p>
                  </a:txBody>
                  <a:tcPr anchor="ctr">
                    <a:solidFill>
                      <a:schemeClr val="accent6">
                        <a:lumMod val="75000"/>
                      </a:schemeClr>
                    </a:solidFill>
                  </a:tcPr>
                </a:tc>
                <a:extLst>
                  <a:ext uri="{0D108BD9-81ED-4DB2-BD59-A6C34878D82A}">
                    <a16:rowId xmlns:a16="http://schemas.microsoft.com/office/drawing/2014/main" val="10000"/>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Serviced</a:t>
                      </a:r>
                    </a:p>
                  </a:txBody>
                  <a:tcPr marL="72000" marR="9525" marT="9525" marB="0" anchor="ctr">
                    <a:solidFill>
                      <a:schemeClr val="accent6">
                        <a:lumMod val="75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-87%</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-79%</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-85%</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1"/>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Self catering</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-86%</a:t>
                      </a:r>
                    </a:p>
                  </a:txBody>
                  <a:tcPr marL="7620" marR="7620" marT="7620" marB="0" anchor="ctr">
                    <a:solidFill>
                      <a:schemeClr val="accent6">
                        <a:lumMod val="20000"/>
                        <a:lumOff val="8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-79%</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-85%</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2"/>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Touring caravans /tents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-88%</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-79%</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-85%</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3"/>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Static vans/holiday centres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-67%</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-65%</a:t>
                      </a:r>
                    </a:p>
                  </a:txBody>
                  <a:tcPr marL="7620" marR="7620" marT="7620" marB="0" anchor="ctr">
                    <a:solidFill>
                      <a:schemeClr val="accent6">
                        <a:lumMod val="20000"/>
                        <a:lumOff val="8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-73%</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4"/>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Group/campus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-92%</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-73%</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-89%</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5"/>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Paying guest in private homes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-94%</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-74%</a:t>
                      </a:r>
                    </a:p>
                  </a:txBody>
                  <a:tcPr marL="7620" marR="7620" marT="7620" marB="0" anchor="ctr">
                    <a:solidFill>
                      <a:schemeClr val="accent6">
                        <a:lumMod val="20000"/>
                        <a:lumOff val="8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-85%</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6"/>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Second homes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NA</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-79%</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-88%</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7"/>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Boat moorings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8"/>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Other</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-88%</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-68%</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-54%</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9"/>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Staying with friends and relatives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-72%</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-54%</a:t>
                      </a:r>
                    </a:p>
                  </a:txBody>
                  <a:tcPr marL="7620" marR="7620" marT="7620" marB="0" anchor="ctr">
                    <a:solidFill>
                      <a:schemeClr val="accent6">
                        <a:lumMod val="20000"/>
                        <a:lumOff val="8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-68%</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10"/>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Total</a:t>
                      </a:r>
                    </a:p>
                  </a:txBody>
                  <a:tcPr marL="72000" marR="9525" marT="9525" marB="0" anchor="ctr">
                    <a:solidFill>
                      <a:schemeClr val="accent6">
                        <a:lumMod val="75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-82%</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-67%</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-81%</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11936989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US" sz="2200" b="1" dirty="0">
                <a:solidFill>
                  <a:schemeClr val="accent6">
                    <a:lumMod val="75000"/>
                  </a:schemeClr>
                </a:solidFill>
                <a:latin typeface="Calibri" pitchFamily="34" charset="0"/>
                <a:ea typeface="+mj-ea"/>
                <a:cs typeface="Calibri" pitchFamily="34" charset="0"/>
              </a:rPr>
              <a:t>Devon – Impacts on staying visits by accommodation type</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2" name="Table 1"/>
          <p:cNvGraphicFramePr>
            <a:graphicFrameLocks noGrp="1"/>
          </p:cNvGraphicFramePr>
          <p:nvPr/>
        </p:nvGraphicFramePr>
        <p:xfrm>
          <a:off x="343742" y="836712"/>
          <a:ext cx="8597160" cy="2304255"/>
        </p:xfrm>
        <a:graphic>
          <a:graphicData uri="http://schemas.openxmlformats.org/drawingml/2006/table">
            <a:tbl>
              <a:tblPr firstRow="1" bandRow="1">
                <a:tableStyleId>{00A15C55-8517-42AA-B614-E9B94910E393}</a:tableStyleId>
              </a:tblPr>
              <a:tblGrid>
                <a:gridCol w="2149290">
                  <a:extLst>
                    <a:ext uri="{9D8B030D-6E8A-4147-A177-3AD203B41FA5}">
                      <a16:colId xmlns:a16="http://schemas.microsoft.com/office/drawing/2014/main" val="20000"/>
                    </a:ext>
                  </a:extLst>
                </a:gridCol>
                <a:gridCol w="2149290">
                  <a:extLst>
                    <a:ext uri="{9D8B030D-6E8A-4147-A177-3AD203B41FA5}">
                      <a16:colId xmlns:a16="http://schemas.microsoft.com/office/drawing/2014/main" val="20001"/>
                    </a:ext>
                  </a:extLst>
                </a:gridCol>
                <a:gridCol w="2149290">
                  <a:extLst>
                    <a:ext uri="{9D8B030D-6E8A-4147-A177-3AD203B41FA5}">
                      <a16:colId xmlns:a16="http://schemas.microsoft.com/office/drawing/2014/main" val="20002"/>
                    </a:ext>
                  </a:extLst>
                </a:gridCol>
                <a:gridCol w="2149290">
                  <a:extLst>
                    <a:ext uri="{9D8B030D-6E8A-4147-A177-3AD203B41FA5}">
                      <a16:colId xmlns:a16="http://schemas.microsoft.com/office/drawing/2014/main" val="20003"/>
                    </a:ext>
                  </a:extLst>
                </a:gridCol>
              </a:tblGrid>
              <a:tr h="270388">
                <a:tc>
                  <a:txBody>
                    <a:bodyPr/>
                    <a:lstStyle/>
                    <a:p>
                      <a:pPr algn="l"/>
                      <a:r>
                        <a:rPr lang="en-US" sz="1100" dirty="0"/>
                        <a:t>A</a:t>
                      </a:r>
                      <a:r>
                        <a:rPr lang="en-GB" sz="1100" dirty="0" err="1"/>
                        <a:t>ll</a:t>
                      </a:r>
                      <a:r>
                        <a:rPr lang="en-GB" sz="1100" dirty="0"/>
                        <a:t> staying visits combined</a:t>
                      </a:r>
                    </a:p>
                  </a:txBody>
                  <a:tcPr anchor="ctr">
                    <a:solidFill>
                      <a:schemeClr val="accent6">
                        <a:lumMod val="75000"/>
                      </a:schemeClr>
                    </a:solidFill>
                  </a:tcPr>
                </a:tc>
                <a:tc>
                  <a:txBody>
                    <a:bodyPr/>
                    <a:lstStyle/>
                    <a:p>
                      <a:pPr algn="ctr"/>
                      <a:r>
                        <a:rPr lang="en-GB" sz="1100" dirty="0"/>
                        <a:t>Trips</a:t>
                      </a:r>
                    </a:p>
                  </a:txBody>
                  <a:tcPr anchor="ctr">
                    <a:solidFill>
                      <a:schemeClr val="accent6">
                        <a:lumMod val="75000"/>
                      </a:schemeClr>
                    </a:solidFill>
                  </a:tcPr>
                </a:tc>
                <a:tc>
                  <a:txBody>
                    <a:bodyPr/>
                    <a:lstStyle/>
                    <a:p>
                      <a:pPr algn="ctr"/>
                      <a:r>
                        <a:rPr lang="en-GB" sz="1100" dirty="0"/>
                        <a:t>Nights</a:t>
                      </a:r>
                    </a:p>
                  </a:txBody>
                  <a:tcPr anchor="ctr">
                    <a:solidFill>
                      <a:schemeClr val="accent6">
                        <a:lumMod val="75000"/>
                      </a:schemeClr>
                    </a:solidFill>
                  </a:tcPr>
                </a:tc>
                <a:tc>
                  <a:txBody>
                    <a:bodyPr/>
                    <a:lstStyle/>
                    <a:p>
                      <a:pPr algn="ctr"/>
                      <a:r>
                        <a:rPr lang="en-GB" sz="1100" dirty="0"/>
                        <a:t>Spend</a:t>
                      </a:r>
                    </a:p>
                  </a:txBody>
                  <a:tcPr anchor="ctr">
                    <a:solidFill>
                      <a:schemeClr val="accent6">
                        <a:lumMod val="75000"/>
                      </a:schemeClr>
                    </a:solidFill>
                  </a:tcPr>
                </a:tc>
                <a:extLst>
                  <a:ext uri="{0D108BD9-81ED-4DB2-BD59-A6C34878D82A}">
                    <a16:rowId xmlns:a16="http://schemas.microsoft.com/office/drawing/2014/main" val="10000"/>
                  </a:ext>
                </a:extLst>
              </a:tr>
              <a:tr h="184897">
                <a:tc>
                  <a:txBody>
                    <a:bodyPr/>
                    <a:lstStyle/>
                    <a:p>
                      <a:pPr lvl="0" algn="l" fontAlgn="b"/>
                      <a:r>
                        <a:rPr lang="en-GB" sz="1100" b="1" i="0" u="none" strike="noStrike" dirty="0">
                          <a:solidFill>
                            <a:schemeClr val="bg1"/>
                          </a:solidFill>
                          <a:effectLst/>
                          <a:latin typeface="Calibri"/>
                        </a:rPr>
                        <a:t>Serviced</a:t>
                      </a:r>
                    </a:p>
                  </a:txBody>
                  <a:tcPr marL="72000" marR="9525" marT="9525" marB="0" anchor="ctr">
                    <a:solidFill>
                      <a:schemeClr val="accent6">
                        <a:lumMod val="75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-15%</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-27%</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1"/>
                  </a:ext>
                </a:extLst>
              </a:tr>
              <a:tr h="184897">
                <a:tc>
                  <a:txBody>
                    <a:bodyPr/>
                    <a:lstStyle/>
                    <a:p>
                      <a:pPr lvl="0" algn="l" fontAlgn="b"/>
                      <a:r>
                        <a:rPr lang="en-GB" sz="1100" b="1" i="0" u="none" strike="noStrike" dirty="0">
                          <a:solidFill>
                            <a:schemeClr val="bg1"/>
                          </a:solidFill>
                          <a:effectLst/>
                          <a:latin typeface="Calibri"/>
                        </a:rPr>
                        <a:t>Self catering</a:t>
                      </a:r>
                    </a:p>
                  </a:txBody>
                  <a:tcPr marL="72000" marR="9525" marT="9525" marB="0" anchor="ctr">
                    <a:solidFill>
                      <a:schemeClr val="accent6">
                        <a:lumMod val="75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-9%</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5%</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-23%</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2"/>
                  </a:ext>
                </a:extLst>
              </a:tr>
              <a:tr h="184897">
                <a:tc>
                  <a:txBody>
                    <a:bodyPr/>
                    <a:lstStyle/>
                    <a:p>
                      <a:pPr lvl="0" algn="l" fontAlgn="b"/>
                      <a:r>
                        <a:rPr lang="en-GB" sz="1100" b="1" i="0" u="none" strike="noStrike" dirty="0">
                          <a:solidFill>
                            <a:schemeClr val="bg1"/>
                          </a:solidFill>
                          <a:effectLst/>
                          <a:latin typeface="Calibri"/>
                        </a:rPr>
                        <a:t>Touring caravans /tents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-27%</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-17%</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-27%</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3"/>
                  </a:ext>
                </a:extLst>
              </a:tr>
              <a:tr h="184897">
                <a:tc>
                  <a:txBody>
                    <a:bodyPr/>
                    <a:lstStyle/>
                    <a:p>
                      <a:pPr lvl="0" algn="l" fontAlgn="b"/>
                      <a:r>
                        <a:rPr lang="en-GB" sz="1100" b="1" i="0" u="none" strike="noStrike" dirty="0">
                          <a:solidFill>
                            <a:schemeClr val="bg1"/>
                          </a:solidFill>
                          <a:effectLst/>
                          <a:latin typeface="Calibri"/>
                        </a:rPr>
                        <a:t>Static vans/holiday centres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14%</a:t>
                      </a:r>
                    </a:p>
                  </a:txBody>
                  <a:tcPr marL="7620" marR="7620" marT="7620" marB="0" anchor="ctr">
                    <a:solidFill>
                      <a:schemeClr val="accent6">
                        <a:lumMod val="20000"/>
                        <a:lumOff val="8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42%</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8%</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4"/>
                  </a:ext>
                </a:extLst>
              </a:tr>
              <a:tr h="184897">
                <a:tc>
                  <a:txBody>
                    <a:bodyPr/>
                    <a:lstStyle/>
                    <a:p>
                      <a:pPr lvl="0" algn="l" fontAlgn="b"/>
                      <a:r>
                        <a:rPr lang="en-GB" sz="1100" b="1" i="0" u="none" strike="noStrike" dirty="0">
                          <a:solidFill>
                            <a:schemeClr val="bg1"/>
                          </a:solidFill>
                          <a:effectLst/>
                          <a:latin typeface="Calibri"/>
                        </a:rPr>
                        <a:t>Group/campus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-43%</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-47%</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-67%</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5"/>
                  </a:ext>
                </a:extLst>
              </a:tr>
              <a:tr h="184897">
                <a:tc>
                  <a:txBody>
                    <a:bodyPr/>
                    <a:lstStyle/>
                    <a:p>
                      <a:pPr lvl="0" algn="l" fontAlgn="b"/>
                      <a:r>
                        <a:rPr lang="en-GB" sz="1100" b="1" i="0" u="none" strike="noStrike" dirty="0">
                          <a:solidFill>
                            <a:schemeClr val="bg1"/>
                          </a:solidFill>
                          <a:effectLst/>
                          <a:latin typeface="Calibri"/>
                        </a:rPr>
                        <a:t>Paying guest in private homes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-94%</a:t>
                      </a:r>
                    </a:p>
                  </a:txBody>
                  <a:tcPr marL="7620" marR="7620" marT="7620" marB="0" anchor="ctr">
                    <a:solidFill>
                      <a:schemeClr val="accent6">
                        <a:lumMod val="20000"/>
                        <a:lumOff val="8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-74%</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-85%</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6"/>
                  </a:ext>
                </a:extLst>
              </a:tr>
              <a:tr h="184897">
                <a:tc>
                  <a:txBody>
                    <a:bodyPr/>
                    <a:lstStyle/>
                    <a:p>
                      <a:pPr lvl="0" algn="l" fontAlgn="b"/>
                      <a:r>
                        <a:rPr lang="en-GB" sz="1100" b="1" i="0" u="none" strike="noStrike" dirty="0">
                          <a:solidFill>
                            <a:schemeClr val="bg1"/>
                          </a:solidFill>
                          <a:effectLst/>
                          <a:latin typeface="Calibri"/>
                        </a:rPr>
                        <a:t>Second homes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-37%</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-52%</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-31%</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7"/>
                  </a:ext>
                </a:extLst>
              </a:tr>
              <a:tr h="184897">
                <a:tc>
                  <a:txBody>
                    <a:bodyPr/>
                    <a:lstStyle/>
                    <a:p>
                      <a:pPr lvl="0" algn="l" fontAlgn="b"/>
                      <a:r>
                        <a:rPr lang="en-GB" sz="1100" b="1" i="0" u="none" strike="noStrike" dirty="0">
                          <a:solidFill>
                            <a:schemeClr val="bg1"/>
                          </a:solidFill>
                          <a:effectLst/>
                          <a:latin typeface="Calibri"/>
                        </a:rPr>
                        <a:t>Boat moorings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3%</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-14%</a:t>
                      </a:r>
                    </a:p>
                  </a:txBody>
                  <a:tcPr marL="7620" marR="7620" marT="7620" marB="0" anchor="ctr">
                    <a:solidFill>
                      <a:schemeClr val="accent6">
                        <a:lumMod val="20000"/>
                        <a:lumOff val="8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-20%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8"/>
                  </a:ext>
                </a:extLst>
              </a:tr>
              <a:tr h="184897">
                <a:tc>
                  <a:txBody>
                    <a:bodyPr/>
                    <a:lstStyle/>
                    <a:p>
                      <a:pPr lvl="0" algn="l" fontAlgn="b"/>
                      <a:r>
                        <a:rPr lang="en-GB" sz="1100" b="1" i="0" u="none" strike="noStrike" dirty="0">
                          <a:solidFill>
                            <a:schemeClr val="bg1"/>
                          </a:solidFill>
                          <a:effectLst/>
                          <a:latin typeface="Calibri"/>
                        </a:rPr>
                        <a:t>Other</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-68%</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-42%</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-32%</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9"/>
                  </a:ext>
                </a:extLst>
              </a:tr>
              <a:tr h="184897">
                <a:tc>
                  <a:txBody>
                    <a:bodyPr/>
                    <a:lstStyle/>
                    <a:p>
                      <a:pPr lvl="0" algn="l" fontAlgn="b"/>
                      <a:r>
                        <a:rPr lang="en-GB" sz="1100" b="1" i="0" u="none" strike="noStrike" dirty="0">
                          <a:solidFill>
                            <a:schemeClr val="bg1"/>
                          </a:solidFill>
                          <a:effectLst/>
                          <a:latin typeface="Calibri"/>
                        </a:rPr>
                        <a:t>Staying with friends and relatives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-53%</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-47%</a:t>
                      </a:r>
                    </a:p>
                  </a:txBody>
                  <a:tcPr marL="7620" marR="7620" marT="7620" marB="0" anchor="ctr">
                    <a:solidFill>
                      <a:schemeClr val="accent6">
                        <a:lumMod val="20000"/>
                        <a:lumOff val="8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-31%</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10"/>
                  </a:ext>
                </a:extLst>
              </a:tr>
              <a:tr h="184897">
                <a:tc>
                  <a:txBody>
                    <a:bodyPr/>
                    <a:lstStyle/>
                    <a:p>
                      <a:pPr lvl="0" algn="l" fontAlgn="b"/>
                      <a:r>
                        <a:rPr lang="en-GB" sz="1100" b="1" i="0" u="none" strike="noStrike" dirty="0">
                          <a:solidFill>
                            <a:schemeClr val="bg1"/>
                          </a:solidFill>
                          <a:effectLst/>
                          <a:latin typeface="Calibri"/>
                        </a:rPr>
                        <a:t>Total</a:t>
                      </a:r>
                    </a:p>
                  </a:txBody>
                  <a:tcPr marL="72000" marR="9525" marT="9525" marB="0" anchor="ctr">
                    <a:solidFill>
                      <a:schemeClr val="accent6">
                        <a:lumMod val="75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-29%</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-19%</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-25%</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9809206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Introduction</a:t>
            </a:r>
          </a:p>
        </p:txBody>
      </p:sp>
      <p:cxnSp>
        <p:nvCxnSpPr>
          <p:cNvPr id="12" name="Straight Connector 11"/>
          <p:cNvCxnSpPr/>
          <p:nvPr/>
        </p:nvCxnSpPr>
        <p:spPr>
          <a:xfrm flipV="1">
            <a:off x="0" y="700088"/>
            <a:ext cx="9144000" cy="52"/>
          </a:xfrm>
          <a:prstGeom prst="line">
            <a:avLst/>
          </a:prstGeom>
          <a:ln>
            <a:solidFill>
              <a:schemeClr val="accent6">
                <a:lumMod val="75000"/>
              </a:schemeClr>
            </a:solidFill>
          </a:ln>
        </p:spPr>
        <p:style>
          <a:lnRef idx="1">
            <a:schemeClr val="accent5"/>
          </a:lnRef>
          <a:fillRef idx="0">
            <a:schemeClr val="accent5"/>
          </a:fillRef>
          <a:effectRef idx="0">
            <a:schemeClr val="accent5"/>
          </a:effectRef>
          <a:fontRef idx="minor">
            <a:schemeClr val="tx1"/>
          </a:fontRef>
        </p:style>
      </p:cxnSp>
      <p:sp>
        <p:nvSpPr>
          <p:cNvPr id="18" name="TextBox 17"/>
          <p:cNvSpPr txBox="1"/>
          <p:nvPr/>
        </p:nvSpPr>
        <p:spPr>
          <a:xfrm>
            <a:off x="250825" y="1052736"/>
            <a:ext cx="8713788" cy="3706527"/>
          </a:xfrm>
          <a:prstGeom prst="rect">
            <a:avLst/>
          </a:prstGeom>
          <a:noFill/>
        </p:spPr>
        <p:txBody>
          <a:bodyPr wrap="square" rtlCol="0">
            <a:spAutoFit/>
          </a:bodyPr>
          <a:lstStyle/>
          <a:p>
            <a:pPr>
              <a:lnSpc>
                <a:spcPct val="120000"/>
              </a:lnSpc>
              <a:spcBef>
                <a:spcPts val="312"/>
              </a:spcBef>
            </a:pPr>
            <a:r>
              <a:rPr lang="en-GB" sz="1300" dirty="0"/>
              <a:t>This report examines the volume and value of tourism and the impact of visitor expenditure on the local economy in East Devon and Devon county in 2021 (please note that not all districts participated in 2021). Full county figures are available from page 16 of this report.</a:t>
            </a:r>
          </a:p>
          <a:p>
            <a:pPr>
              <a:lnSpc>
                <a:spcPct val="120000"/>
              </a:lnSpc>
              <a:spcBef>
                <a:spcPts val="312"/>
              </a:spcBef>
            </a:pPr>
            <a:endParaRPr lang="en-GB" sz="1300" dirty="0"/>
          </a:p>
          <a:p>
            <a:pPr>
              <a:lnSpc>
                <a:spcPct val="120000"/>
              </a:lnSpc>
              <a:spcBef>
                <a:spcPts val="312"/>
              </a:spcBef>
            </a:pPr>
            <a:r>
              <a:rPr lang="en-GB" sz="1300" dirty="0"/>
              <a:t>The figures were derived using the Cambridge Economic Impact Model undertaken by The South West Research Company (TSWRC).  The model utilises information from national tourism surveys and regionally/locally based data.  It distributes regional activity as measured in those surveys to local areas using ‘drivers’ such as the accommodation stock and occupancy which influence the distribution of tourism activity at local level.</a:t>
            </a:r>
          </a:p>
          <a:p>
            <a:pPr>
              <a:lnSpc>
                <a:spcPct val="120000"/>
              </a:lnSpc>
              <a:spcBef>
                <a:spcPts val="312"/>
              </a:spcBef>
            </a:pPr>
            <a:endParaRPr lang="en-GB" sz="1300" dirty="0"/>
          </a:p>
          <a:p>
            <a:pPr>
              <a:lnSpc>
                <a:spcPct val="120000"/>
              </a:lnSpc>
              <a:spcBef>
                <a:spcPts val="312"/>
              </a:spcBef>
            </a:pPr>
            <a:r>
              <a:rPr lang="en-GB" sz="1300" dirty="0"/>
              <a:t>For further information on the Cambridge Model and the terms used in this report please see Appendix 1 which accompanies this report.</a:t>
            </a:r>
          </a:p>
          <a:p>
            <a:pPr>
              <a:lnSpc>
                <a:spcPct val="120000"/>
              </a:lnSpc>
              <a:spcBef>
                <a:spcPts val="312"/>
              </a:spcBef>
            </a:pPr>
            <a:endParaRPr lang="en-GB" sz="1300" dirty="0"/>
          </a:p>
          <a:p>
            <a:pPr>
              <a:lnSpc>
                <a:spcPct val="120000"/>
              </a:lnSpc>
              <a:spcBef>
                <a:spcPts val="312"/>
              </a:spcBef>
            </a:pPr>
            <a:r>
              <a:rPr lang="en-GB" sz="1300" dirty="0"/>
              <a:t>For an overview of 2021, including key facts about the economy, weather and key events please see Appendix 2 of this report.</a:t>
            </a:r>
          </a:p>
          <a:p>
            <a:pPr>
              <a:lnSpc>
                <a:spcPct val="120000"/>
              </a:lnSpc>
              <a:spcBef>
                <a:spcPts val="312"/>
              </a:spcBef>
            </a:pPr>
            <a:r>
              <a:rPr lang="en-GB" sz="1300" b="1" dirty="0">
                <a:solidFill>
                  <a:srgbClr val="006600"/>
                </a:solidFill>
                <a:latin typeface="Calibri" pitchFamily="34" charset="0"/>
                <a:ea typeface="+mj-ea"/>
                <a:cs typeface="Calibri" pitchFamily="34" charset="0"/>
              </a:rPr>
              <a:t>	</a:t>
            </a:r>
          </a:p>
        </p:txBody>
      </p:sp>
    </p:spTree>
    <p:extLst>
      <p:ext uri="{BB962C8B-B14F-4D97-AF65-F5344CB8AC3E}">
        <p14:creationId xmlns:p14="http://schemas.microsoft.com/office/powerpoint/2010/main" val="2786359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US" sz="2200" b="1" dirty="0">
                <a:solidFill>
                  <a:schemeClr val="accent6">
                    <a:lumMod val="75000"/>
                  </a:schemeClr>
                </a:solidFill>
                <a:latin typeface="Calibri" pitchFamily="34" charset="0"/>
                <a:ea typeface="+mj-ea"/>
                <a:cs typeface="Calibri" pitchFamily="34" charset="0"/>
              </a:rPr>
              <a:t>Devon –  Staying visits impacts by month</a:t>
            </a:r>
          </a:p>
        </p:txBody>
      </p:sp>
      <p:cxnSp>
        <p:nvCxnSpPr>
          <p:cNvPr id="4" name="Straight Connector 3"/>
          <p:cNvCxnSpPr/>
          <p:nvPr/>
        </p:nvCxnSpPr>
        <p:spPr>
          <a:xfrm flipV="1">
            <a:off x="0" y="836660"/>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6" name="Chart 5">
            <a:extLst>
              <a:ext uri="{FF2B5EF4-FFF2-40B4-BE49-F238E27FC236}">
                <a16:creationId xmlns:a16="http://schemas.microsoft.com/office/drawing/2014/main" id="{3C14C286-FF96-46FE-B215-CD5E57AC97C5}"/>
              </a:ext>
            </a:extLst>
          </p:cNvPr>
          <p:cNvGraphicFramePr/>
          <p:nvPr/>
        </p:nvGraphicFramePr>
        <p:xfrm>
          <a:off x="131745" y="994881"/>
          <a:ext cx="8832868" cy="567447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123695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US" sz="2200" b="1" dirty="0">
                <a:solidFill>
                  <a:schemeClr val="accent6">
                    <a:lumMod val="75000"/>
                  </a:schemeClr>
                </a:solidFill>
                <a:latin typeface="Calibri" pitchFamily="34" charset="0"/>
                <a:ea typeface="+mj-ea"/>
                <a:cs typeface="Calibri" pitchFamily="34" charset="0"/>
              </a:rPr>
              <a:t>Devon – Impacts on day visits by location</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7" name="Chart 6">
            <a:extLst>
              <a:ext uri="{FF2B5EF4-FFF2-40B4-BE49-F238E27FC236}">
                <a16:creationId xmlns:a16="http://schemas.microsoft.com/office/drawing/2014/main" id="{50EC24AE-E8C9-4391-964F-7ADDAAAB4D29}"/>
              </a:ext>
            </a:extLst>
          </p:cNvPr>
          <p:cNvGraphicFramePr/>
          <p:nvPr/>
        </p:nvGraphicFramePr>
        <p:xfrm>
          <a:off x="96026" y="2708920"/>
          <a:ext cx="8951948" cy="2882704"/>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a:extLst>
              <a:ext uri="{FF2B5EF4-FFF2-40B4-BE49-F238E27FC236}">
                <a16:creationId xmlns:a16="http://schemas.microsoft.com/office/drawing/2014/main" id="{3871AFBD-80C2-4D50-9E73-5F9E3EB32FEA}"/>
              </a:ext>
            </a:extLst>
          </p:cNvPr>
          <p:cNvSpPr txBox="1"/>
          <p:nvPr/>
        </p:nvSpPr>
        <p:spPr>
          <a:xfrm>
            <a:off x="1403648" y="5805264"/>
            <a:ext cx="6696744" cy="261610"/>
          </a:xfrm>
          <a:prstGeom prst="rect">
            <a:avLst/>
          </a:prstGeom>
          <a:noFill/>
        </p:spPr>
        <p:txBody>
          <a:bodyPr wrap="square" rtlCol="0">
            <a:spAutoFit/>
          </a:bodyPr>
          <a:lstStyle/>
          <a:p>
            <a:r>
              <a:rPr lang="en-US" sz="1100" b="1" dirty="0"/>
              <a:t>          Urban			            Rural			          Coastal</a:t>
            </a:r>
            <a:endParaRPr lang="en-GB" sz="1100" b="1" dirty="0"/>
          </a:p>
        </p:txBody>
      </p:sp>
      <p:graphicFrame>
        <p:nvGraphicFramePr>
          <p:cNvPr id="9" name="Table 8">
            <a:extLst>
              <a:ext uri="{FF2B5EF4-FFF2-40B4-BE49-F238E27FC236}">
                <a16:creationId xmlns:a16="http://schemas.microsoft.com/office/drawing/2014/main" id="{BDA8F32F-A27C-432B-8FBE-45A7D47E59BA}"/>
              </a:ext>
            </a:extLst>
          </p:cNvPr>
          <p:cNvGraphicFramePr>
            <a:graphicFrameLocks noGrp="1"/>
          </p:cNvGraphicFramePr>
          <p:nvPr/>
        </p:nvGraphicFramePr>
        <p:xfrm>
          <a:off x="1559719" y="1412776"/>
          <a:ext cx="6096000" cy="511082"/>
        </p:xfrm>
        <a:graphic>
          <a:graphicData uri="http://schemas.openxmlformats.org/drawingml/2006/table">
            <a:tbl>
              <a:tblPr firstRow="1" bandRow="1">
                <a:tableStyleId>{00A15C55-8517-42AA-B614-E9B94910E393}</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252002">
                <a:tc>
                  <a:txBody>
                    <a:bodyPr/>
                    <a:lstStyle/>
                    <a:p>
                      <a:pPr algn="ctr"/>
                      <a:r>
                        <a:rPr lang="en-GB" sz="1100" dirty="0"/>
                        <a:t>Total day visits</a:t>
                      </a:r>
                    </a:p>
                  </a:txBody>
                  <a:tcPr>
                    <a:solidFill>
                      <a:schemeClr val="accent6">
                        <a:lumMod val="75000"/>
                      </a:schemeClr>
                    </a:solidFill>
                  </a:tcPr>
                </a:tc>
                <a:tc>
                  <a:txBody>
                    <a:bodyPr/>
                    <a:lstStyle/>
                    <a:p>
                      <a:pPr algn="ctr"/>
                      <a:r>
                        <a:rPr lang="en-GB" sz="1100" dirty="0"/>
                        <a:t>Total day visit spend</a:t>
                      </a:r>
                    </a:p>
                  </a:txBody>
                  <a:tcPr>
                    <a:solidFill>
                      <a:schemeClr val="accent6">
                        <a:lumMod val="75000"/>
                      </a:schemeClr>
                    </a:solidFill>
                  </a:tcPr>
                </a:tc>
                <a:extLst>
                  <a:ext uri="{0D108BD9-81ED-4DB2-BD59-A6C34878D82A}">
                    <a16:rowId xmlns:a16="http://schemas.microsoft.com/office/drawing/2014/main" val="10000"/>
                  </a:ext>
                </a:extLst>
              </a:tr>
              <a:tr h="252002">
                <a:tc>
                  <a:txBody>
                    <a:bodyPr/>
                    <a:lstStyle/>
                    <a:p>
                      <a:pPr algn="ctr" fontAlgn="b"/>
                      <a:r>
                        <a:rPr lang="en-GB" sz="1100" b="0" i="0" u="none" strike="noStrike">
                          <a:solidFill>
                            <a:srgbClr val="000000"/>
                          </a:solidFill>
                          <a:effectLst/>
                          <a:latin typeface="Calibri" panose="020F0502020204030204" pitchFamily="34" charset="0"/>
                        </a:rPr>
                        <a:t>-25%</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-20%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429241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US" sz="2200" b="1" dirty="0">
                <a:solidFill>
                  <a:schemeClr val="accent6">
                    <a:lumMod val="75000"/>
                  </a:schemeClr>
                </a:solidFill>
                <a:latin typeface="Calibri" pitchFamily="34" charset="0"/>
                <a:ea typeface="+mj-ea"/>
                <a:cs typeface="Calibri" pitchFamily="34" charset="0"/>
              </a:rPr>
              <a:t>Devon –  Day visits volume impacts by month and location type</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7" name="Chart 6">
            <a:extLst>
              <a:ext uri="{FF2B5EF4-FFF2-40B4-BE49-F238E27FC236}">
                <a16:creationId xmlns:a16="http://schemas.microsoft.com/office/drawing/2014/main" id="{B12D26A5-9619-42DD-B4FA-77E441129DB3}"/>
              </a:ext>
            </a:extLst>
          </p:cNvPr>
          <p:cNvGraphicFramePr/>
          <p:nvPr/>
        </p:nvGraphicFramePr>
        <p:xfrm>
          <a:off x="131745" y="980728"/>
          <a:ext cx="8832868" cy="567447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93859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US" sz="2200" b="1" dirty="0">
                <a:solidFill>
                  <a:schemeClr val="accent6">
                    <a:lumMod val="75000"/>
                  </a:schemeClr>
                </a:solidFill>
                <a:latin typeface="Calibri" pitchFamily="34" charset="0"/>
                <a:ea typeface="+mj-ea"/>
                <a:cs typeface="Calibri" pitchFamily="34" charset="0"/>
              </a:rPr>
              <a:t>Devon –  Day visits spend impacts by month and location type</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7" name="Chart 6">
            <a:extLst>
              <a:ext uri="{FF2B5EF4-FFF2-40B4-BE49-F238E27FC236}">
                <a16:creationId xmlns:a16="http://schemas.microsoft.com/office/drawing/2014/main" id="{B12D26A5-9619-42DD-B4FA-77E441129DB3}"/>
              </a:ext>
            </a:extLst>
          </p:cNvPr>
          <p:cNvGraphicFramePr/>
          <p:nvPr/>
        </p:nvGraphicFramePr>
        <p:xfrm>
          <a:off x="131745" y="980728"/>
          <a:ext cx="8832868" cy="567447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319219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US" sz="2200" b="1" dirty="0">
                <a:solidFill>
                  <a:schemeClr val="accent6">
                    <a:lumMod val="75000"/>
                  </a:schemeClr>
                </a:solidFill>
                <a:latin typeface="Calibri" pitchFamily="34" charset="0"/>
                <a:ea typeface="+mj-ea"/>
                <a:cs typeface="Calibri" pitchFamily="34" charset="0"/>
              </a:rPr>
              <a:t>Devon – Impacts on business turnover</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5"/>
          </a:lnRef>
          <a:fillRef idx="0">
            <a:schemeClr val="accent5"/>
          </a:fillRef>
          <a:effectRef idx="0">
            <a:schemeClr val="accent5"/>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graphicFrame>
        <p:nvGraphicFramePr>
          <p:cNvPr id="5" name="Table 4"/>
          <p:cNvGraphicFramePr>
            <a:graphicFrameLocks noGrp="1"/>
          </p:cNvGraphicFramePr>
          <p:nvPr/>
        </p:nvGraphicFramePr>
        <p:xfrm>
          <a:off x="369131" y="1052736"/>
          <a:ext cx="8163308" cy="2712348"/>
        </p:xfrm>
        <a:graphic>
          <a:graphicData uri="http://schemas.openxmlformats.org/drawingml/2006/table">
            <a:tbl>
              <a:tblPr firstRow="1" bandRow="1">
                <a:tableStyleId>{7DF18680-E054-41AD-8BC1-D1AEF772440D}</a:tableStyleId>
              </a:tblPr>
              <a:tblGrid>
                <a:gridCol w="2758703">
                  <a:extLst>
                    <a:ext uri="{9D8B030D-6E8A-4147-A177-3AD203B41FA5}">
                      <a16:colId xmlns:a16="http://schemas.microsoft.com/office/drawing/2014/main" val="20000"/>
                    </a:ext>
                  </a:extLst>
                </a:gridCol>
                <a:gridCol w="1801602">
                  <a:extLst>
                    <a:ext uri="{9D8B030D-6E8A-4147-A177-3AD203B41FA5}">
                      <a16:colId xmlns:a16="http://schemas.microsoft.com/office/drawing/2014/main" val="20001"/>
                    </a:ext>
                  </a:extLst>
                </a:gridCol>
                <a:gridCol w="1801602">
                  <a:extLst>
                    <a:ext uri="{9D8B030D-6E8A-4147-A177-3AD203B41FA5}">
                      <a16:colId xmlns:a16="http://schemas.microsoft.com/office/drawing/2014/main" val="20002"/>
                    </a:ext>
                  </a:extLst>
                </a:gridCol>
                <a:gridCol w="1801401">
                  <a:extLst>
                    <a:ext uri="{9D8B030D-6E8A-4147-A177-3AD203B41FA5}">
                      <a16:colId xmlns:a16="http://schemas.microsoft.com/office/drawing/2014/main" val="20003"/>
                    </a:ext>
                  </a:extLst>
                </a:gridCol>
              </a:tblGrid>
              <a:tr h="409148">
                <a:tc>
                  <a:txBody>
                    <a:bodyPr/>
                    <a:lstStyle/>
                    <a:p>
                      <a:r>
                        <a:rPr lang="en-US" sz="1200" dirty="0"/>
                        <a:t>Decrease in turnover derived from trip expenditure</a:t>
                      </a:r>
                    </a:p>
                  </a:txBody>
                  <a:tcPr anchor="ctr">
                    <a:solidFill>
                      <a:schemeClr val="accent6">
                        <a:lumMod val="75000"/>
                      </a:schemeClr>
                    </a:solidFill>
                  </a:tcPr>
                </a:tc>
                <a:tc>
                  <a:txBody>
                    <a:bodyPr/>
                    <a:lstStyle/>
                    <a:p>
                      <a:pPr algn="ctr"/>
                      <a:r>
                        <a:rPr lang="en-GB" sz="1200" dirty="0"/>
                        <a:t>Staying visitor related</a:t>
                      </a:r>
                    </a:p>
                  </a:txBody>
                  <a:tcPr anchor="ctr">
                    <a:solidFill>
                      <a:schemeClr val="accent6">
                        <a:lumMod val="75000"/>
                      </a:schemeClr>
                    </a:solidFill>
                  </a:tcPr>
                </a:tc>
                <a:tc>
                  <a:txBody>
                    <a:bodyPr/>
                    <a:lstStyle/>
                    <a:p>
                      <a:pPr algn="ctr"/>
                      <a:r>
                        <a:rPr lang="en-GB" sz="1200" dirty="0"/>
                        <a:t>Day visitor related</a:t>
                      </a:r>
                    </a:p>
                  </a:txBody>
                  <a:tcPr anchor="ctr">
                    <a:solidFill>
                      <a:schemeClr val="accent6">
                        <a:lumMod val="75000"/>
                      </a:schemeClr>
                    </a:solidFill>
                  </a:tcPr>
                </a:tc>
                <a:tc>
                  <a:txBody>
                    <a:bodyPr/>
                    <a:lstStyle/>
                    <a:p>
                      <a:pPr algn="ctr"/>
                      <a:r>
                        <a:rPr lang="en-GB" sz="1200" dirty="0"/>
                        <a:t>Total</a:t>
                      </a:r>
                    </a:p>
                  </a:txBody>
                  <a:tcPr anchor="ctr">
                    <a:solidFill>
                      <a:schemeClr val="accent6">
                        <a:lumMod val="75000"/>
                      </a:schemeClr>
                    </a:solidFill>
                  </a:tcPr>
                </a:tc>
                <a:extLst>
                  <a:ext uri="{0D108BD9-81ED-4DB2-BD59-A6C34878D82A}">
                    <a16:rowId xmlns:a16="http://schemas.microsoft.com/office/drawing/2014/main" val="10000"/>
                  </a:ext>
                </a:extLst>
              </a:tr>
              <a:tr h="322164">
                <a:tc>
                  <a:txBody>
                    <a:bodyPr/>
                    <a:lstStyle/>
                    <a:p>
                      <a:pPr algn="l" fontAlgn="b"/>
                      <a:r>
                        <a:rPr lang="en-GB" sz="1100" b="1" u="none" strike="noStrike" dirty="0">
                          <a:solidFill>
                            <a:schemeClr val="bg1"/>
                          </a:solidFill>
                          <a:effectLst/>
                        </a:rPr>
                        <a:t>Accommodation</a:t>
                      </a:r>
                      <a:endParaRPr lang="en-GB" sz="1100" b="1" i="0" u="none" strike="noStrike" dirty="0">
                        <a:solidFill>
                          <a:schemeClr val="bg1"/>
                        </a:solidFill>
                        <a:effectLst/>
                        <a:latin typeface="Calibri"/>
                      </a:endParaRP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£84,611,000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£1,086,000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£85,697,000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1"/>
                  </a:ext>
                </a:extLst>
              </a:tr>
              <a:tr h="322164">
                <a:tc>
                  <a:txBody>
                    <a:bodyPr/>
                    <a:lstStyle/>
                    <a:p>
                      <a:pPr algn="l" fontAlgn="b"/>
                      <a:r>
                        <a:rPr lang="en-GB" sz="1100" b="1" u="none" strike="noStrike" dirty="0">
                          <a:solidFill>
                            <a:schemeClr val="bg1"/>
                          </a:solidFill>
                          <a:effectLst/>
                        </a:rPr>
                        <a:t>Retailing</a:t>
                      </a:r>
                      <a:endParaRPr lang="en-GB" sz="1100" b="1" i="0" u="none" strike="noStrike" dirty="0">
                        <a:solidFill>
                          <a:schemeClr val="bg1"/>
                        </a:solidFill>
                        <a:effectLst/>
                        <a:latin typeface="Calibri"/>
                      </a:endParaRP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£62,930,000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£55,069,000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£117,999,000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2"/>
                  </a:ext>
                </a:extLst>
              </a:tr>
              <a:tr h="322164">
                <a:tc>
                  <a:txBody>
                    <a:bodyPr/>
                    <a:lstStyle/>
                    <a:p>
                      <a:pPr algn="l" fontAlgn="b"/>
                      <a:r>
                        <a:rPr lang="en-GB" sz="1100" b="1" u="none" strike="noStrike" dirty="0">
                          <a:solidFill>
                            <a:schemeClr val="bg1"/>
                          </a:solidFill>
                          <a:effectLst/>
                        </a:rPr>
                        <a:t>Catering</a:t>
                      </a:r>
                      <a:endParaRPr lang="en-GB" sz="1100" b="1" i="0" u="none" strike="noStrike" dirty="0">
                        <a:solidFill>
                          <a:schemeClr val="bg1"/>
                        </a:solidFill>
                        <a:effectLst/>
                        <a:latin typeface="Calibri"/>
                      </a:endParaRP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£51,872,000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£52,719,000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£104,591,000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3"/>
                  </a:ext>
                </a:extLst>
              </a:tr>
              <a:tr h="322164">
                <a:tc>
                  <a:txBody>
                    <a:bodyPr/>
                    <a:lstStyle/>
                    <a:p>
                      <a:pPr algn="l" fontAlgn="b"/>
                      <a:r>
                        <a:rPr lang="en-GB" sz="1100" b="1" u="none" strike="noStrike" dirty="0">
                          <a:solidFill>
                            <a:schemeClr val="bg1"/>
                          </a:solidFill>
                          <a:effectLst/>
                        </a:rPr>
                        <a:t>Attractions/entertainment</a:t>
                      </a:r>
                      <a:endParaRPr lang="en-GB" sz="1100" b="1" i="0" u="none" strike="noStrike" dirty="0">
                        <a:solidFill>
                          <a:schemeClr val="bg1"/>
                        </a:solidFill>
                        <a:effectLst/>
                        <a:latin typeface="Calibri"/>
                      </a:endParaRP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£67,181,000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£50,878,000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£118,059,000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4"/>
                  </a:ext>
                </a:extLst>
              </a:tr>
              <a:tr h="322164">
                <a:tc>
                  <a:txBody>
                    <a:bodyPr/>
                    <a:lstStyle/>
                    <a:p>
                      <a:pPr algn="l" fontAlgn="b"/>
                      <a:r>
                        <a:rPr lang="en-GB" sz="1100" b="1" u="none" strike="noStrike" dirty="0">
                          <a:solidFill>
                            <a:schemeClr val="bg1"/>
                          </a:solidFill>
                          <a:effectLst/>
                        </a:rPr>
                        <a:t>Transport</a:t>
                      </a:r>
                      <a:endParaRPr lang="en-GB" sz="1100" b="1" i="0" u="none" strike="noStrike" dirty="0">
                        <a:solidFill>
                          <a:schemeClr val="bg1"/>
                        </a:solidFill>
                        <a:effectLst/>
                        <a:latin typeface="Calibri"/>
                      </a:endParaRP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£48,468,000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£29,603,000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£78,071,000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5"/>
                  </a:ext>
                </a:extLst>
              </a:tr>
              <a:tr h="322164">
                <a:tc>
                  <a:txBody>
                    <a:bodyPr/>
                    <a:lstStyle/>
                    <a:p>
                      <a:pPr algn="l" fontAlgn="b"/>
                      <a:r>
                        <a:rPr lang="en-GB" sz="1100" b="1" u="none" strike="noStrike" dirty="0">
                          <a:solidFill>
                            <a:schemeClr val="bg1"/>
                          </a:solidFill>
                          <a:effectLst/>
                        </a:rPr>
                        <a:t>Arising from non trip spend</a:t>
                      </a:r>
                      <a:endParaRPr lang="en-GB" sz="1100" b="1" i="0" u="none" strike="noStrike" dirty="0">
                        <a:solidFill>
                          <a:schemeClr val="bg1"/>
                        </a:solidFill>
                        <a:effectLst/>
                        <a:latin typeface="Calibri"/>
                      </a:endParaRP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£34,678,464</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£34,678,464</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6"/>
                  </a:ext>
                </a:extLst>
              </a:tr>
              <a:tr h="322164">
                <a:tc>
                  <a:txBody>
                    <a:bodyPr/>
                    <a:lstStyle/>
                    <a:p>
                      <a:pPr algn="l" fontAlgn="b"/>
                      <a:r>
                        <a:rPr lang="en-GB" sz="1100" b="1" u="none" strike="noStrike" dirty="0">
                          <a:solidFill>
                            <a:schemeClr val="bg1"/>
                          </a:solidFill>
                          <a:effectLst/>
                        </a:rPr>
                        <a:t>Total Direct</a:t>
                      </a:r>
                      <a:endParaRPr lang="en-GB" sz="1100" b="1" i="0" u="none" strike="noStrike" dirty="0">
                        <a:solidFill>
                          <a:schemeClr val="bg1"/>
                        </a:solidFill>
                        <a:effectLst/>
                        <a:latin typeface="Calibri"/>
                      </a:endParaRP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£349,740,464</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£189,355,000</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£539,095,464</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7"/>
                  </a:ext>
                </a:extLst>
              </a:tr>
            </a:tbl>
          </a:graphicData>
        </a:graphic>
      </p:graphicFrame>
      <p:graphicFrame>
        <p:nvGraphicFramePr>
          <p:cNvPr id="13" name="Table 12"/>
          <p:cNvGraphicFramePr>
            <a:graphicFrameLocks noGrp="1"/>
          </p:cNvGraphicFramePr>
          <p:nvPr/>
        </p:nvGraphicFramePr>
        <p:xfrm>
          <a:off x="395537" y="4149080"/>
          <a:ext cx="8136902" cy="1656184"/>
        </p:xfrm>
        <a:graphic>
          <a:graphicData uri="http://schemas.openxmlformats.org/drawingml/2006/table">
            <a:tbl>
              <a:tblPr firstRow="1" bandRow="1">
                <a:tableStyleId>{7DF18680-E054-41AD-8BC1-D1AEF772440D}</a:tableStyleId>
              </a:tblPr>
              <a:tblGrid>
                <a:gridCol w="2749524">
                  <a:extLst>
                    <a:ext uri="{9D8B030D-6E8A-4147-A177-3AD203B41FA5}">
                      <a16:colId xmlns:a16="http://schemas.microsoft.com/office/drawing/2014/main" val="20000"/>
                    </a:ext>
                  </a:extLst>
                </a:gridCol>
                <a:gridCol w="1795859">
                  <a:extLst>
                    <a:ext uri="{9D8B030D-6E8A-4147-A177-3AD203B41FA5}">
                      <a16:colId xmlns:a16="http://schemas.microsoft.com/office/drawing/2014/main" val="20001"/>
                    </a:ext>
                  </a:extLst>
                </a:gridCol>
                <a:gridCol w="1795859">
                  <a:extLst>
                    <a:ext uri="{9D8B030D-6E8A-4147-A177-3AD203B41FA5}">
                      <a16:colId xmlns:a16="http://schemas.microsoft.com/office/drawing/2014/main" val="20002"/>
                    </a:ext>
                  </a:extLst>
                </a:gridCol>
                <a:gridCol w="1795660">
                  <a:extLst>
                    <a:ext uri="{9D8B030D-6E8A-4147-A177-3AD203B41FA5}">
                      <a16:colId xmlns:a16="http://schemas.microsoft.com/office/drawing/2014/main" val="20003"/>
                    </a:ext>
                  </a:extLst>
                </a:gridCol>
              </a:tblGrid>
              <a:tr h="616303">
                <a:tc>
                  <a:txBody>
                    <a:bodyPr/>
                    <a:lstStyle/>
                    <a:p>
                      <a:r>
                        <a:rPr lang="en-US" sz="1200" dirty="0"/>
                        <a:t>Decrease in total business turnover supported by tourism activity</a:t>
                      </a:r>
                    </a:p>
                  </a:txBody>
                  <a:tcPr anchor="ctr">
                    <a:solidFill>
                      <a:schemeClr val="accent6">
                        <a:lumMod val="75000"/>
                      </a:schemeClr>
                    </a:solidFill>
                  </a:tcPr>
                </a:tc>
                <a:tc>
                  <a:txBody>
                    <a:bodyPr/>
                    <a:lstStyle/>
                    <a:p>
                      <a:pPr algn="ctr"/>
                      <a:r>
                        <a:rPr lang="en-GB" sz="1200" dirty="0"/>
                        <a:t>Staying visitor related</a:t>
                      </a:r>
                    </a:p>
                  </a:txBody>
                  <a:tcPr anchor="ctr">
                    <a:solidFill>
                      <a:schemeClr val="accent6">
                        <a:lumMod val="75000"/>
                      </a:schemeClr>
                    </a:solidFill>
                  </a:tcPr>
                </a:tc>
                <a:tc>
                  <a:txBody>
                    <a:bodyPr/>
                    <a:lstStyle/>
                    <a:p>
                      <a:pPr algn="ctr"/>
                      <a:r>
                        <a:rPr lang="en-GB" sz="1200" dirty="0"/>
                        <a:t>Day visitor related</a:t>
                      </a:r>
                    </a:p>
                  </a:txBody>
                  <a:tcPr anchor="ctr">
                    <a:solidFill>
                      <a:schemeClr val="accent6">
                        <a:lumMod val="75000"/>
                      </a:schemeClr>
                    </a:solidFill>
                  </a:tcPr>
                </a:tc>
                <a:tc>
                  <a:txBody>
                    <a:bodyPr/>
                    <a:lstStyle/>
                    <a:p>
                      <a:pPr algn="ctr"/>
                      <a:r>
                        <a:rPr lang="en-GB" sz="1200" dirty="0"/>
                        <a:t>Total</a:t>
                      </a:r>
                    </a:p>
                  </a:txBody>
                  <a:tcPr anchor="ctr">
                    <a:solidFill>
                      <a:schemeClr val="accent6">
                        <a:lumMod val="75000"/>
                      </a:schemeClr>
                    </a:solidFill>
                  </a:tcPr>
                </a:tc>
                <a:extLst>
                  <a:ext uri="{0D108BD9-81ED-4DB2-BD59-A6C34878D82A}">
                    <a16:rowId xmlns:a16="http://schemas.microsoft.com/office/drawing/2014/main" val="10000"/>
                  </a:ext>
                </a:extLst>
              </a:tr>
              <a:tr h="346627">
                <a:tc>
                  <a:txBody>
                    <a:bodyPr/>
                    <a:lstStyle/>
                    <a:p>
                      <a:pPr marL="0" algn="l" defTabSz="914400" rtl="0" eaLnBrk="1" fontAlgn="b" latinLnBrk="0" hangingPunct="1"/>
                      <a:r>
                        <a:rPr lang="en-GB" sz="1100" b="1" u="none" strike="noStrike" kern="1200" dirty="0">
                          <a:solidFill>
                            <a:schemeClr val="bg1"/>
                          </a:solidFill>
                          <a:effectLst/>
                        </a:rPr>
                        <a:t>Direct</a:t>
                      </a:r>
                      <a:endParaRPr lang="en-GB" sz="1100" b="1" i="0" u="none" strike="noStrike" kern="1200" dirty="0">
                        <a:solidFill>
                          <a:schemeClr val="bg1"/>
                        </a:solidFill>
                        <a:effectLst/>
                        <a:latin typeface="Calibri"/>
                        <a:ea typeface="+mn-ea"/>
                        <a:cs typeface="+mn-cs"/>
                      </a:endParaRP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£349,740,464</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£189,355,000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£539,095,464</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1"/>
                  </a:ext>
                </a:extLst>
              </a:tr>
              <a:tr h="346627">
                <a:tc>
                  <a:txBody>
                    <a:bodyPr/>
                    <a:lstStyle/>
                    <a:p>
                      <a:pPr marL="0" algn="l" defTabSz="914400" rtl="0" eaLnBrk="1" fontAlgn="b" latinLnBrk="0" hangingPunct="1"/>
                      <a:r>
                        <a:rPr lang="en-GB" sz="1100" b="1" u="none" strike="noStrike" kern="1200" dirty="0">
                          <a:solidFill>
                            <a:schemeClr val="bg1"/>
                          </a:solidFill>
                          <a:effectLst/>
                        </a:rPr>
                        <a:t>Supplier and income induced</a:t>
                      </a:r>
                      <a:endParaRPr lang="en-GB" sz="1100" b="1" i="0" u="none" strike="noStrike" kern="1200" dirty="0">
                        <a:solidFill>
                          <a:schemeClr val="bg1"/>
                        </a:solidFill>
                        <a:effectLst/>
                        <a:latin typeface="Calibri"/>
                        <a:ea typeface="+mn-ea"/>
                        <a:cs typeface="+mn-cs"/>
                      </a:endParaRP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£161,589,000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£76,415,000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£238,004,000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2"/>
                  </a:ext>
                </a:extLst>
              </a:tr>
              <a:tr h="346627">
                <a:tc>
                  <a:txBody>
                    <a:bodyPr/>
                    <a:lstStyle/>
                    <a:p>
                      <a:pPr marL="0" algn="l" defTabSz="914400" rtl="0" eaLnBrk="1" fontAlgn="b" latinLnBrk="0" hangingPunct="1"/>
                      <a:r>
                        <a:rPr lang="en-GB" sz="1100" b="1" u="none" strike="noStrike" kern="1200" dirty="0">
                          <a:solidFill>
                            <a:schemeClr val="bg1"/>
                          </a:solidFill>
                          <a:effectLst/>
                        </a:rPr>
                        <a:t>Total</a:t>
                      </a:r>
                      <a:endParaRPr lang="en-GB" sz="1100" b="1" i="0" u="none" strike="noStrike" kern="1200" dirty="0">
                        <a:solidFill>
                          <a:schemeClr val="bg1"/>
                        </a:solidFill>
                        <a:effectLst/>
                        <a:latin typeface="Calibri"/>
                        <a:ea typeface="+mn-ea"/>
                        <a:cs typeface="+mn-cs"/>
                      </a:endParaRP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£511,329,464</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£265,770,000</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£777,099,464</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361758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US" sz="2200" b="1" dirty="0">
                <a:solidFill>
                  <a:schemeClr val="accent6">
                    <a:lumMod val="75000"/>
                  </a:schemeClr>
                </a:solidFill>
                <a:latin typeface="Calibri" pitchFamily="34" charset="0"/>
                <a:ea typeface="+mj-ea"/>
                <a:cs typeface="Calibri" pitchFamily="34" charset="0"/>
              </a:rPr>
              <a:t>M</a:t>
            </a:r>
            <a:r>
              <a:rPr lang="en-GB" sz="2200" b="1" dirty="0">
                <a:solidFill>
                  <a:schemeClr val="accent6">
                    <a:lumMod val="75000"/>
                  </a:schemeClr>
                </a:solidFill>
                <a:latin typeface="Calibri" pitchFamily="34" charset="0"/>
                <a:ea typeface="+mj-ea"/>
                <a:cs typeface="Calibri" pitchFamily="34" charset="0"/>
              </a:rPr>
              <a:t>ethodology note</a:t>
            </a:r>
          </a:p>
        </p:txBody>
      </p:sp>
      <p:cxnSp>
        <p:nvCxnSpPr>
          <p:cNvPr id="12" name="Straight Connector 11"/>
          <p:cNvCxnSpPr/>
          <p:nvPr/>
        </p:nvCxnSpPr>
        <p:spPr>
          <a:xfrm flipV="1">
            <a:off x="0" y="700088"/>
            <a:ext cx="9144000" cy="52"/>
          </a:xfrm>
          <a:prstGeom prst="line">
            <a:avLst/>
          </a:prstGeom>
          <a:ln>
            <a:solidFill>
              <a:schemeClr val="accent6">
                <a:lumMod val="75000"/>
              </a:schemeClr>
            </a:solidFill>
          </a:ln>
        </p:spPr>
        <p:style>
          <a:lnRef idx="1">
            <a:schemeClr val="accent5"/>
          </a:lnRef>
          <a:fillRef idx="0">
            <a:schemeClr val="accent5"/>
          </a:fillRef>
          <a:effectRef idx="0">
            <a:schemeClr val="accent5"/>
          </a:effectRef>
          <a:fontRef idx="minor">
            <a:schemeClr val="tx1"/>
          </a:fontRef>
        </p:style>
      </p:cxnSp>
      <p:sp>
        <p:nvSpPr>
          <p:cNvPr id="18" name="TextBox 17"/>
          <p:cNvSpPr txBox="1"/>
          <p:nvPr/>
        </p:nvSpPr>
        <p:spPr>
          <a:xfrm>
            <a:off x="250825" y="1052736"/>
            <a:ext cx="8713788" cy="3629583"/>
          </a:xfrm>
          <a:prstGeom prst="rect">
            <a:avLst/>
          </a:prstGeom>
          <a:noFill/>
        </p:spPr>
        <p:txBody>
          <a:bodyPr wrap="square" rtlCol="0">
            <a:spAutoFit/>
          </a:bodyPr>
          <a:lstStyle/>
          <a:p>
            <a:pPr>
              <a:lnSpc>
                <a:spcPct val="120000"/>
              </a:lnSpc>
              <a:spcBef>
                <a:spcPts val="312"/>
              </a:spcBef>
            </a:pPr>
            <a:r>
              <a:rPr lang="en-US" sz="1300" dirty="0"/>
              <a:t>This year’s outputs are for the Covid hit year of 2021 and as a result our approach to the project needed to change.  There has been very limited national survey data available for the subject year due to the pandemic and certainly nothing at a regional level or below, so as a result 2019 outputs were used as the foundation from which 2021 outputs were estimated.  </a:t>
            </a:r>
          </a:p>
          <a:p>
            <a:pPr>
              <a:lnSpc>
                <a:spcPct val="120000"/>
              </a:lnSpc>
              <a:spcBef>
                <a:spcPts val="312"/>
              </a:spcBef>
            </a:pPr>
            <a:endParaRPr lang="en-US" sz="1300" dirty="0"/>
          </a:p>
          <a:p>
            <a:pPr>
              <a:lnSpc>
                <a:spcPct val="120000"/>
              </a:lnSpc>
              <a:spcBef>
                <a:spcPts val="312"/>
              </a:spcBef>
            </a:pPr>
            <a:r>
              <a:rPr lang="en-US" sz="1300" dirty="0"/>
              <a:t>Covid impact data was gathered by TSWRC from February 2020 onwards which was used alongside other local survey data and national level outputs and forecasts and applied to the 2019 outputs for each area to model the 2021 input data.  Once the input data was calculated the Cambridge Model was then used to produce the outputs for 2021 and as such, they are comparable with previous years whilst noting the changes above.  </a:t>
            </a:r>
          </a:p>
          <a:p>
            <a:pPr>
              <a:lnSpc>
                <a:spcPct val="120000"/>
              </a:lnSpc>
              <a:spcBef>
                <a:spcPts val="312"/>
              </a:spcBef>
            </a:pPr>
            <a:endParaRPr lang="en-US" sz="1300" dirty="0"/>
          </a:p>
          <a:p>
            <a:pPr>
              <a:lnSpc>
                <a:spcPct val="120000"/>
              </a:lnSpc>
              <a:spcBef>
                <a:spcPts val="312"/>
              </a:spcBef>
            </a:pPr>
            <a:r>
              <a:rPr lang="en-US" sz="1300" dirty="0"/>
              <a:t>Employment figures show a decrease compared to the 2019 data.  However, many more tourism jobs will have been supported by Government support schemes in place in 2021 due to the pandemic e.g. furlough scheme.  So the 2021 figure is an estimate of jobs supported by the 2021 visitor spend rather than an actual change in the employment numbers when compared to previous years.</a:t>
            </a:r>
          </a:p>
          <a:p>
            <a:pPr>
              <a:lnSpc>
                <a:spcPct val="120000"/>
              </a:lnSpc>
              <a:spcBef>
                <a:spcPts val="312"/>
              </a:spcBef>
            </a:pPr>
            <a:r>
              <a:rPr lang="en-US" sz="1300" dirty="0"/>
              <a:t>	</a:t>
            </a:r>
            <a:r>
              <a:rPr lang="en-GB" sz="1300" b="1" dirty="0">
                <a:solidFill>
                  <a:srgbClr val="006600"/>
                </a:solidFill>
                <a:latin typeface="Calibri" pitchFamily="34" charset="0"/>
                <a:ea typeface="+mj-ea"/>
                <a:cs typeface="Calibri" pitchFamily="34" charset="0"/>
              </a:rPr>
              <a:t>	</a:t>
            </a:r>
          </a:p>
        </p:txBody>
      </p:sp>
    </p:spTree>
    <p:extLst>
      <p:ext uri="{BB962C8B-B14F-4D97-AF65-F5344CB8AC3E}">
        <p14:creationId xmlns:p14="http://schemas.microsoft.com/office/powerpoint/2010/main" val="29083275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917848" y="188640"/>
            <a:ext cx="6552728" cy="1231106"/>
          </a:xfrm>
          <a:prstGeom prst="rect">
            <a:avLst/>
          </a:prstGeom>
          <a:noFill/>
        </p:spPr>
        <p:txBody>
          <a:bodyPr wrap="square" rtlCol="0">
            <a:spAutoFit/>
          </a:bodyPr>
          <a:lstStyle/>
          <a:p>
            <a:pPr algn="ctr"/>
            <a:r>
              <a:rPr lang="en-GB" sz="3000" b="1" dirty="0">
                <a:solidFill>
                  <a:schemeClr val="accent6">
                    <a:lumMod val="75000"/>
                  </a:schemeClr>
                </a:solidFill>
              </a:rPr>
              <a:t>Value of Tourism 2021</a:t>
            </a:r>
          </a:p>
          <a:p>
            <a:pPr algn="ctr"/>
            <a:endParaRPr lang="en-GB" sz="1400" b="1" dirty="0">
              <a:solidFill>
                <a:schemeClr val="accent6">
                  <a:lumMod val="75000"/>
                </a:schemeClr>
              </a:solidFill>
            </a:endParaRPr>
          </a:p>
          <a:p>
            <a:pPr algn="ctr"/>
            <a:r>
              <a:rPr lang="en-GB" sz="3000" b="1" dirty="0">
                <a:solidFill>
                  <a:schemeClr val="accent6">
                    <a:lumMod val="75000"/>
                  </a:schemeClr>
                </a:solidFill>
              </a:rPr>
              <a:t>East Devon</a:t>
            </a:r>
            <a:endParaRPr lang="en-GB" sz="3200" b="1" dirty="0">
              <a:solidFill>
                <a:schemeClr val="accent6">
                  <a:lumMod val="75000"/>
                </a:schemeClr>
              </a:solidFill>
            </a:endParaRPr>
          </a:p>
        </p:txBody>
      </p:sp>
      <p:graphicFrame>
        <p:nvGraphicFramePr>
          <p:cNvPr id="10" name="Table 9"/>
          <p:cNvGraphicFramePr>
            <a:graphicFrameLocks noGrp="1"/>
          </p:cNvGraphicFramePr>
          <p:nvPr>
            <p:extLst>
              <p:ext uri="{D42A27DB-BD31-4B8C-83A1-F6EECF244321}">
                <p14:modId xmlns:p14="http://schemas.microsoft.com/office/powerpoint/2010/main" val="950082666"/>
              </p:ext>
            </p:extLst>
          </p:nvPr>
        </p:nvGraphicFramePr>
        <p:xfrm>
          <a:off x="1660983" y="1556792"/>
          <a:ext cx="5066458" cy="4752527"/>
        </p:xfrm>
        <a:graphic>
          <a:graphicData uri="http://schemas.openxmlformats.org/drawingml/2006/table">
            <a:tbl>
              <a:tblPr firstRow="1" bandRow="1">
                <a:tableStyleId>{00A15C55-8517-42AA-B614-E9B94910E393}</a:tableStyleId>
              </a:tblPr>
              <a:tblGrid>
                <a:gridCol w="2474170">
                  <a:extLst>
                    <a:ext uri="{9D8B030D-6E8A-4147-A177-3AD203B41FA5}">
                      <a16:colId xmlns:a16="http://schemas.microsoft.com/office/drawing/2014/main" val="20000"/>
                    </a:ext>
                  </a:extLst>
                </a:gridCol>
                <a:gridCol w="2592288">
                  <a:extLst>
                    <a:ext uri="{9D8B030D-6E8A-4147-A177-3AD203B41FA5}">
                      <a16:colId xmlns:a16="http://schemas.microsoft.com/office/drawing/2014/main" val="20001"/>
                    </a:ext>
                  </a:extLst>
                </a:gridCol>
              </a:tblGrid>
              <a:tr h="454838">
                <a:tc gridSpan="2">
                  <a:txBody>
                    <a:bodyPr/>
                    <a:lstStyle/>
                    <a:p>
                      <a:pPr algn="ctr"/>
                      <a:r>
                        <a:rPr lang="en-GB" sz="1600" dirty="0"/>
                        <a:t>Key</a:t>
                      </a:r>
                      <a:r>
                        <a:rPr lang="en-GB" sz="1600" baseline="0" dirty="0"/>
                        <a:t> Facts</a:t>
                      </a:r>
                      <a:endParaRPr lang="en-GB" sz="1600" dirty="0"/>
                    </a:p>
                  </a:txBody>
                  <a:tcPr anchor="ctr">
                    <a:solidFill>
                      <a:schemeClr val="accent6">
                        <a:lumMod val="75000"/>
                      </a:schemeClr>
                    </a:solidFill>
                  </a:tcPr>
                </a:tc>
                <a:tc hMerge="1">
                  <a:txBody>
                    <a:bodyPr/>
                    <a:lstStyle/>
                    <a:p>
                      <a:pPr algn="ctr"/>
                      <a:endParaRPr lang="en-GB" sz="1100" dirty="0"/>
                    </a:p>
                  </a:txBody>
                  <a:tcPr anchor="ctr"/>
                </a:tc>
                <a:extLst>
                  <a:ext uri="{0D108BD9-81ED-4DB2-BD59-A6C34878D82A}">
                    <a16:rowId xmlns:a16="http://schemas.microsoft.com/office/drawing/2014/main" val="10000"/>
                  </a:ext>
                </a:extLst>
              </a:tr>
              <a:tr h="390699">
                <a:tc>
                  <a:txBody>
                    <a:bodyPr/>
                    <a:lstStyle/>
                    <a:p>
                      <a:pPr algn="r" fontAlgn="b"/>
                      <a:r>
                        <a:rPr lang="en-GB" sz="1300" b="1" i="0" u="none" strike="noStrike">
                          <a:solidFill>
                            <a:srgbClr val="000000"/>
                          </a:solidFill>
                          <a:effectLst/>
                          <a:latin typeface="Calibri" panose="020F0502020204030204" pitchFamily="34" charset="0"/>
                        </a:rPr>
                        <a:t>567,000</a:t>
                      </a:r>
                    </a:p>
                  </a:txBody>
                  <a:tcPr marL="7620" marR="72000" marT="7620" marB="0" anchor="ctr">
                    <a:solidFill>
                      <a:schemeClr val="accent6">
                        <a:lumMod val="40000"/>
                        <a:lumOff val="60000"/>
                      </a:schemeClr>
                    </a:solidFill>
                  </a:tcPr>
                </a:tc>
                <a:tc>
                  <a:txBody>
                    <a:bodyPr/>
                    <a:lstStyle/>
                    <a:p>
                      <a:pPr lvl="0" algn="l" fontAlgn="b"/>
                      <a:r>
                        <a:rPr lang="en-GB" sz="1300" b="1" i="0" u="none" strike="noStrike" dirty="0">
                          <a:solidFill>
                            <a:srgbClr val="000000"/>
                          </a:solidFill>
                          <a:effectLst/>
                          <a:latin typeface="Calibri"/>
                        </a:rPr>
                        <a:t>Staying visitor trips</a:t>
                      </a:r>
                    </a:p>
                  </a:txBody>
                  <a:tcPr marL="72000" marR="9525" marT="9525" marB="0" anchor="ctr">
                    <a:solidFill>
                      <a:schemeClr val="accent6">
                        <a:lumMod val="40000"/>
                        <a:lumOff val="60000"/>
                      </a:schemeClr>
                    </a:solidFill>
                  </a:tcPr>
                </a:tc>
                <a:extLst>
                  <a:ext uri="{0D108BD9-81ED-4DB2-BD59-A6C34878D82A}">
                    <a16:rowId xmlns:a16="http://schemas.microsoft.com/office/drawing/2014/main" val="10001"/>
                  </a:ext>
                </a:extLst>
              </a:tr>
              <a:tr h="390699">
                <a:tc>
                  <a:txBody>
                    <a:bodyPr/>
                    <a:lstStyle/>
                    <a:p>
                      <a:pPr algn="r" fontAlgn="b"/>
                      <a:r>
                        <a:rPr lang="en-GB" sz="1300" b="1" i="0" u="none" strike="noStrike">
                          <a:solidFill>
                            <a:srgbClr val="000000"/>
                          </a:solidFill>
                          <a:effectLst/>
                          <a:latin typeface="Calibri" panose="020F0502020204030204" pitchFamily="34" charset="0"/>
                        </a:rPr>
                        <a:t>2,979,000</a:t>
                      </a:r>
                    </a:p>
                  </a:txBody>
                  <a:tcPr marL="7620" marR="72000" marT="7620" marB="0" anchor="ctr">
                    <a:solidFill>
                      <a:schemeClr val="accent6">
                        <a:lumMod val="20000"/>
                        <a:lumOff val="80000"/>
                      </a:schemeClr>
                    </a:solidFill>
                  </a:tcPr>
                </a:tc>
                <a:tc>
                  <a:txBody>
                    <a:bodyPr/>
                    <a:lstStyle/>
                    <a:p>
                      <a:pPr lvl="0" algn="l" fontAlgn="b"/>
                      <a:r>
                        <a:rPr lang="en-GB" sz="1300" b="1" i="0" u="none" strike="noStrike" dirty="0">
                          <a:solidFill>
                            <a:srgbClr val="000000"/>
                          </a:solidFill>
                          <a:effectLst/>
                          <a:latin typeface="Calibri"/>
                        </a:rPr>
                        <a:t>Staying visitor nights</a:t>
                      </a:r>
                    </a:p>
                  </a:txBody>
                  <a:tcPr marL="72000" marR="9525" marT="9525" marB="0" anchor="ctr">
                    <a:solidFill>
                      <a:schemeClr val="accent6">
                        <a:lumMod val="20000"/>
                        <a:lumOff val="80000"/>
                      </a:schemeClr>
                    </a:solidFill>
                  </a:tcPr>
                </a:tc>
                <a:extLst>
                  <a:ext uri="{0D108BD9-81ED-4DB2-BD59-A6C34878D82A}">
                    <a16:rowId xmlns:a16="http://schemas.microsoft.com/office/drawing/2014/main" val="10002"/>
                  </a:ext>
                </a:extLst>
              </a:tr>
              <a:tr h="390699">
                <a:tc>
                  <a:txBody>
                    <a:bodyPr/>
                    <a:lstStyle/>
                    <a:p>
                      <a:pPr algn="r" fontAlgn="b"/>
                      <a:r>
                        <a:rPr lang="en-GB" sz="1300" b="1" i="0" u="none" strike="noStrike">
                          <a:solidFill>
                            <a:srgbClr val="000000"/>
                          </a:solidFill>
                          <a:effectLst/>
                          <a:latin typeface="Calibri" panose="020F0502020204030204" pitchFamily="34" charset="0"/>
                        </a:rPr>
                        <a:t>£135,698,000</a:t>
                      </a:r>
                    </a:p>
                  </a:txBody>
                  <a:tcPr marL="7620" marR="72000" marT="7620" marB="0" anchor="ctr">
                    <a:solidFill>
                      <a:schemeClr val="accent6">
                        <a:lumMod val="40000"/>
                        <a:lumOff val="60000"/>
                      </a:schemeClr>
                    </a:solidFill>
                  </a:tcPr>
                </a:tc>
                <a:tc>
                  <a:txBody>
                    <a:bodyPr/>
                    <a:lstStyle/>
                    <a:p>
                      <a:pPr lvl="0" algn="l" fontAlgn="b"/>
                      <a:r>
                        <a:rPr lang="en-GB" sz="1300" b="1" i="0" u="none" strike="noStrike" dirty="0">
                          <a:solidFill>
                            <a:srgbClr val="000000"/>
                          </a:solidFill>
                          <a:effectLst/>
                          <a:latin typeface="Calibri"/>
                        </a:rPr>
                        <a:t>Staying  visitor</a:t>
                      </a:r>
                      <a:r>
                        <a:rPr lang="en-GB" sz="1300" b="1" i="0" u="none" strike="noStrike" baseline="0" dirty="0">
                          <a:solidFill>
                            <a:srgbClr val="000000"/>
                          </a:solidFill>
                          <a:effectLst/>
                          <a:latin typeface="Calibri"/>
                        </a:rPr>
                        <a:t> </a:t>
                      </a:r>
                      <a:r>
                        <a:rPr lang="en-GB" sz="1300" b="1" i="0" u="none" strike="noStrike" dirty="0">
                          <a:solidFill>
                            <a:srgbClr val="000000"/>
                          </a:solidFill>
                          <a:effectLst/>
                          <a:latin typeface="Calibri"/>
                        </a:rPr>
                        <a:t>spend</a:t>
                      </a:r>
                    </a:p>
                  </a:txBody>
                  <a:tcPr marL="72000" marR="9525" marT="9525" marB="0" anchor="ctr">
                    <a:solidFill>
                      <a:schemeClr val="accent6">
                        <a:lumMod val="40000"/>
                        <a:lumOff val="60000"/>
                      </a:schemeClr>
                    </a:solidFill>
                  </a:tcPr>
                </a:tc>
                <a:extLst>
                  <a:ext uri="{0D108BD9-81ED-4DB2-BD59-A6C34878D82A}">
                    <a16:rowId xmlns:a16="http://schemas.microsoft.com/office/drawing/2014/main" val="10003"/>
                  </a:ext>
                </a:extLst>
              </a:tr>
              <a:tr h="390699">
                <a:tc>
                  <a:txBody>
                    <a:bodyPr/>
                    <a:lstStyle/>
                    <a:p>
                      <a:pPr algn="r" fontAlgn="b"/>
                      <a:r>
                        <a:rPr lang="en-GB" sz="1300" b="1" i="0" u="none" strike="noStrike">
                          <a:solidFill>
                            <a:srgbClr val="000000"/>
                          </a:solidFill>
                          <a:effectLst/>
                          <a:latin typeface="Calibri" panose="020F0502020204030204" pitchFamily="34" charset="0"/>
                        </a:rPr>
                        <a:t>3,032,000</a:t>
                      </a:r>
                    </a:p>
                  </a:txBody>
                  <a:tcPr marL="7620" marR="72000" marT="7620" marB="0" anchor="ctr">
                    <a:solidFill>
                      <a:schemeClr val="accent6">
                        <a:lumMod val="20000"/>
                        <a:lumOff val="80000"/>
                      </a:schemeClr>
                    </a:solidFill>
                  </a:tcPr>
                </a:tc>
                <a:tc>
                  <a:txBody>
                    <a:bodyPr/>
                    <a:lstStyle/>
                    <a:p>
                      <a:pPr lvl="0" algn="l" fontAlgn="b"/>
                      <a:r>
                        <a:rPr lang="en-GB" sz="1300" b="1" i="0" u="none" strike="noStrike" dirty="0">
                          <a:solidFill>
                            <a:srgbClr val="000000"/>
                          </a:solidFill>
                          <a:effectLst/>
                          <a:latin typeface="Calibri"/>
                        </a:rPr>
                        <a:t>Day visits</a:t>
                      </a:r>
                    </a:p>
                  </a:txBody>
                  <a:tcPr marL="72000" marR="9525" marT="9525" marB="0" anchor="ctr">
                    <a:solidFill>
                      <a:schemeClr val="accent6">
                        <a:lumMod val="20000"/>
                        <a:lumOff val="80000"/>
                      </a:schemeClr>
                    </a:solidFill>
                  </a:tcPr>
                </a:tc>
                <a:extLst>
                  <a:ext uri="{0D108BD9-81ED-4DB2-BD59-A6C34878D82A}">
                    <a16:rowId xmlns:a16="http://schemas.microsoft.com/office/drawing/2014/main" val="10004"/>
                  </a:ext>
                </a:extLst>
              </a:tr>
              <a:tr h="390699">
                <a:tc>
                  <a:txBody>
                    <a:bodyPr/>
                    <a:lstStyle/>
                    <a:p>
                      <a:pPr algn="r" fontAlgn="b"/>
                      <a:r>
                        <a:rPr lang="en-GB" sz="1300" b="1" i="0" u="none" strike="noStrike">
                          <a:solidFill>
                            <a:srgbClr val="000000"/>
                          </a:solidFill>
                          <a:effectLst/>
                          <a:latin typeface="Calibri" panose="020F0502020204030204" pitchFamily="34" charset="0"/>
                        </a:rPr>
                        <a:t>£107,194,000</a:t>
                      </a:r>
                    </a:p>
                  </a:txBody>
                  <a:tcPr marL="7620" marR="72000" marT="7620" marB="0" anchor="ctr">
                    <a:solidFill>
                      <a:schemeClr val="accent6">
                        <a:lumMod val="40000"/>
                        <a:lumOff val="60000"/>
                      </a:schemeClr>
                    </a:solidFill>
                  </a:tcPr>
                </a:tc>
                <a:tc>
                  <a:txBody>
                    <a:bodyPr/>
                    <a:lstStyle/>
                    <a:p>
                      <a:pPr lvl="0" algn="l" fontAlgn="b"/>
                      <a:r>
                        <a:rPr lang="en-GB" sz="1300" b="1" i="0" u="none" strike="noStrike" dirty="0">
                          <a:solidFill>
                            <a:srgbClr val="000000"/>
                          </a:solidFill>
                          <a:effectLst/>
                          <a:latin typeface="Calibri"/>
                        </a:rPr>
                        <a:t>Day visitor spend</a:t>
                      </a:r>
                    </a:p>
                  </a:txBody>
                  <a:tcPr marL="72000" marR="9525" marT="9525" marB="0" anchor="ctr">
                    <a:solidFill>
                      <a:schemeClr val="accent6">
                        <a:lumMod val="40000"/>
                        <a:lumOff val="60000"/>
                      </a:schemeClr>
                    </a:solidFill>
                  </a:tcPr>
                </a:tc>
                <a:extLst>
                  <a:ext uri="{0D108BD9-81ED-4DB2-BD59-A6C34878D82A}">
                    <a16:rowId xmlns:a16="http://schemas.microsoft.com/office/drawing/2014/main" val="10005"/>
                  </a:ext>
                </a:extLst>
              </a:tr>
              <a:tr h="390699">
                <a:tc>
                  <a:txBody>
                    <a:bodyPr/>
                    <a:lstStyle/>
                    <a:p>
                      <a:pPr algn="r" fontAlgn="b"/>
                      <a:r>
                        <a:rPr lang="en-GB" sz="1300" b="1" i="0" u="none" strike="noStrike">
                          <a:solidFill>
                            <a:srgbClr val="000000"/>
                          </a:solidFill>
                          <a:effectLst/>
                          <a:latin typeface="Calibri" panose="020F0502020204030204" pitchFamily="34" charset="0"/>
                        </a:rPr>
                        <a:t>£242,892,000</a:t>
                      </a:r>
                    </a:p>
                  </a:txBody>
                  <a:tcPr marL="7620" marR="72000" marT="7620" marB="0" anchor="ctr">
                    <a:solidFill>
                      <a:schemeClr val="accent6">
                        <a:lumMod val="20000"/>
                        <a:lumOff val="80000"/>
                      </a:schemeClr>
                    </a:solidFill>
                  </a:tcPr>
                </a:tc>
                <a:tc>
                  <a:txBody>
                    <a:bodyPr/>
                    <a:lstStyle/>
                    <a:p>
                      <a:pPr lvl="0" algn="l" fontAlgn="b"/>
                      <a:r>
                        <a:rPr lang="en-GB" sz="1300" b="1" i="0" u="none" strike="noStrike" dirty="0">
                          <a:solidFill>
                            <a:srgbClr val="000000"/>
                          </a:solidFill>
                          <a:effectLst/>
                          <a:latin typeface="Calibri"/>
                        </a:rPr>
                        <a:t>Direct visitor spend</a:t>
                      </a:r>
                    </a:p>
                  </a:txBody>
                  <a:tcPr marL="72000" marR="9525" marT="9525" marB="0" anchor="ctr">
                    <a:solidFill>
                      <a:schemeClr val="accent6">
                        <a:lumMod val="20000"/>
                        <a:lumOff val="80000"/>
                      </a:schemeClr>
                    </a:solidFill>
                  </a:tcPr>
                </a:tc>
                <a:extLst>
                  <a:ext uri="{0D108BD9-81ED-4DB2-BD59-A6C34878D82A}">
                    <a16:rowId xmlns:a16="http://schemas.microsoft.com/office/drawing/2014/main" val="10006"/>
                  </a:ext>
                </a:extLst>
              </a:tr>
              <a:tr h="390699">
                <a:tc>
                  <a:txBody>
                    <a:bodyPr/>
                    <a:lstStyle/>
                    <a:p>
                      <a:pPr algn="r" fontAlgn="b"/>
                      <a:r>
                        <a:rPr lang="en-GB" sz="1300" b="1" i="0" u="none" strike="noStrike">
                          <a:solidFill>
                            <a:srgbClr val="000000"/>
                          </a:solidFill>
                          <a:effectLst/>
                          <a:latin typeface="Calibri" panose="020F0502020204030204" pitchFamily="34" charset="0"/>
                        </a:rPr>
                        <a:t>£4,920,957</a:t>
                      </a:r>
                    </a:p>
                  </a:txBody>
                  <a:tcPr marL="7620" marR="72000" marT="7620" marB="0" anchor="ctr">
                    <a:solidFill>
                      <a:schemeClr val="accent6">
                        <a:lumMod val="40000"/>
                        <a:lumOff val="60000"/>
                      </a:schemeClr>
                    </a:solidFill>
                  </a:tcPr>
                </a:tc>
                <a:tc>
                  <a:txBody>
                    <a:bodyPr/>
                    <a:lstStyle/>
                    <a:p>
                      <a:pPr lvl="0" algn="l" fontAlgn="b"/>
                      <a:r>
                        <a:rPr lang="en-GB" sz="1300" b="1" i="0" u="none" strike="noStrike" dirty="0">
                          <a:solidFill>
                            <a:srgbClr val="000000"/>
                          </a:solidFill>
                          <a:effectLst/>
                          <a:latin typeface="Calibri"/>
                        </a:rPr>
                        <a:t>Other related</a:t>
                      </a:r>
                      <a:r>
                        <a:rPr lang="en-GB" sz="1300" b="1" i="0" u="none" strike="noStrike" baseline="0" dirty="0">
                          <a:solidFill>
                            <a:srgbClr val="000000"/>
                          </a:solidFill>
                          <a:effectLst/>
                          <a:latin typeface="Calibri"/>
                        </a:rPr>
                        <a:t> spend</a:t>
                      </a:r>
                      <a:endParaRPr lang="en-GB" sz="1300" b="1" i="0" u="none" strike="noStrike" dirty="0">
                        <a:solidFill>
                          <a:srgbClr val="000000"/>
                        </a:solidFill>
                        <a:effectLst/>
                        <a:latin typeface="Calibri"/>
                      </a:endParaRPr>
                    </a:p>
                  </a:txBody>
                  <a:tcPr marL="72000" marR="9525" marT="9525" marB="0" anchor="ctr">
                    <a:solidFill>
                      <a:schemeClr val="accent6">
                        <a:lumMod val="40000"/>
                        <a:lumOff val="60000"/>
                      </a:schemeClr>
                    </a:solidFill>
                  </a:tcPr>
                </a:tc>
                <a:extLst>
                  <a:ext uri="{0D108BD9-81ED-4DB2-BD59-A6C34878D82A}">
                    <a16:rowId xmlns:a16="http://schemas.microsoft.com/office/drawing/2014/main" val="10007"/>
                  </a:ext>
                </a:extLst>
              </a:tr>
              <a:tr h="390699">
                <a:tc>
                  <a:txBody>
                    <a:bodyPr/>
                    <a:lstStyle/>
                    <a:p>
                      <a:pPr algn="r" fontAlgn="b"/>
                      <a:r>
                        <a:rPr lang="en-GB" sz="1300" b="1" i="0" u="none" strike="noStrike">
                          <a:solidFill>
                            <a:srgbClr val="000000"/>
                          </a:solidFill>
                          <a:effectLst/>
                          <a:latin typeface="Calibri" panose="020F0502020204030204" pitchFamily="34" charset="0"/>
                        </a:rPr>
                        <a:t>£247,812,957</a:t>
                      </a:r>
                    </a:p>
                  </a:txBody>
                  <a:tcPr marL="7620" marR="72000" marT="7620" marB="0" anchor="ctr">
                    <a:solidFill>
                      <a:schemeClr val="accent6">
                        <a:lumMod val="20000"/>
                        <a:lumOff val="80000"/>
                      </a:schemeClr>
                    </a:solidFill>
                  </a:tcPr>
                </a:tc>
                <a:tc>
                  <a:txBody>
                    <a:bodyPr/>
                    <a:lstStyle/>
                    <a:p>
                      <a:pPr lvl="0" algn="l" fontAlgn="b"/>
                      <a:r>
                        <a:rPr lang="en-GB" sz="1300" b="1" i="0" u="none" strike="noStrike" dirty="0">
                          <a:solidFill>
                            <a:srgbClr val="000000"/>
                          </a:solidFill>
                          <a:effectLst/>
                          <a:latin typeface="Calibri"/>
                        </a:rPr>
                        <a:t>TOTAL</a:t>
                      </a:r>
                      <a:r>
                        <a:rPr lang="en-GB" sz="1300" b="1" i="0" u="none" strike="noStrike" baseline="0" dirty="0">
                          <a:solidFill>
                            <a:srgbClr val="000000"/>
                          </a:solidFill>
                          <a:effectLst/>
                          <a:latin typeface="Calibri"/>
                        </a:rPr>
                        <a:t> VISITOR RELATED SPEND</a:t>
                      </a:r>
                      <a:endParaRPr lang="en-GB" sz="1300" b="1" i="0" u="none" strike="noStrike" dirty="0">
                        <a:solidFill>
                          <a:srgbClr val="000000"/>
                        </a:solidFill>
                        <a:effectLst/>
                        <a:latin typeface="Calibri"/>
                      </a:endParaRPr>
                    </a:p>
                  </a:txBody>
                  <a:tcPr marL="72000" marR="9525" marT="9525" marB="0" anchor="ctr">
                    <a:solidFill>
                      <a:schemeClr val="accent6">
                        <a:lumMod val="20000"/>
                        <a:lumOff val="80000"/>
                      </a:schemeClr>
                    </a:solidFill>
                  </a:tcPr>
                </a:tc>
                <a:extLst>
                  <a:ext uri="{0D108BD9-81ED-4DB2-BD59-A6C34878D82A}">
                    <a16:rowId xmlns:a16="http://schemas.microsoft.com/office/drawing/2014/main" val="10008"/>
                  </a:ext>
                </a:extLst>
              </a:tr>
              <a:tr h="390699">
                <a:tc>
                  <a:txBody>
                    <a:bodyPr/>
                    <a:lstStyle/>
                    <a:p>
                      <a:pPr algn="r" fontAlgn="b"/>
                      <a:r>
                        <a:rPr lang="en-GB" sz="1300" b="1" i="0" u="none" strike="noStrike">
                          <a:solidFill>
                            <a:srgbClr val="000000"/>
                          </a:solidFill>
                          <a:effectLst/>
                          <a:latin typeface="Calibri" panose="020F0502020204030204" pitchFamily="34" charset="0"/>
                        </a:rPr>
                        <a:t>5,257</a:t>
                      </a:r>
                    </a:p>
                  </a:txBody>
                  <a:tcPr marL="7620" marR="72000" marT="7620" marB="0" anchor="ctr">
                    <a:solidFill>
                      <a:schemeClr val="accent6">
                        <a:lumMod val="40000"/>
                        <a:lumOff val="60000"/>
                      </a:schemeClr>
                    </a:solidFill>
                  </a:tcPr>
                </a:tc>
                <a:tc>
                  <a:txBody>
                    <a:bodyPr/>
                    <a:lstStyle/>
                    <a:p>
                      <a:pPr lvl="0" algn="l" fontAlgn="b"/>
                      <a:r>
                        <a:rPr lang="en-GB" sz="1300" b="1" i="0" u="none" strike="noStrike" dirty="0">
                          <a:solidFill>
                            <a:srgbClr val="000000"/>
                          </a:solidFill>
                          <a:effectLst/>
                          <a:latin typeface="Calibri"/>
                        </a:rPr>
                        <a:t>Estimated</a:t>
                      </a:r>
                      <a:r>
                        <a:rPr lang="en-GB" sz="1300" b="1" i="0" u="none" strike="noStrike" baseline="0" dirty="0">
                          <a:solidFill>
                            <a:srgbClr val="000000"/>
                          </a:solidFill>
                          <a:effectLst/>
                          <a:latin typeface="Calibri"/>
                        </a:rPr>
                        <a:t> actual employment</a:t>
                      </a:r>
                      <a:endParaRPr lang="en-GB" sz="1300" b="1" i="0" u="none" strike="noStrike" dirty="0">
                        <a:solidFill>
                          <a:srgbClr val="000000"/>
                        </a:solidFill>
                        <a:effectLst/>
                        <a:latin typeface="Calibri"/>
                      </a:endParaRPr>
                    </a:p>
                  </a:txBody>
                  <a:tcPr marL="72000" marR="9525" marT="9525" marB="0" anchor="ctr">
                    <a:solidFill>
                      <a:schemeClr val="accent6">
                        <a:lumMod val="40000"/>
                        <a:lumOff val="60000"/>
                      </a:schemeClr>
                    </a:solidFill>
                  </a:tcPr>
                </a:tc>
                <a:extLst>
                  <a:ext uri="{0D108BD9-81ED-4DB2-BD59-A6C34878D82A}">
                    <a16:rowId xmlns:a16="http://schemas.microsoft.com/office/drawing/2014/main" val="10009"/>
                  </a:ext>
                </a:extLst>
              </a:tr>
              <a:tr h="390699">
                <a:tc>
                  <a:txBody>
                    <a:bodyPr/>
                    <a:lstStyle/>
                    <a:p>
                      <a:pPr algn="r" fontAlgn="b"/>
                      <a:r>
                        <a:rPr lang="en-GB" sz="1300" b="1" i="0" u="none" strike="noStrike">
                          <a:solidFill>
                            <a:srgbClr val="000000"/>
                          </a:solidFill>
                          <a:effectLst/>
                          <a:latin typeface="Calibri" panose="020F0502020204030204" pitchFamily="34" charset="0"/>
                        </a:rPr>
                        <a:t>3,875</a:t>
                      </a:r>
                    </a:p>
                  </a:txBody>
                  <a:tcPr marL="7620" marR="72000" marT="7620" marB="0" anchor="ctr">
                    <a:solidFill>
                      <a:schemeClr val="accent6">
                        <a:lumMod val="20000"/>
                        <a:lumOff val="80000"/>
                      </a:schemeClr>
                    </a:solidFill>
                  </a:tcPr>
                </a:tc>
                <a:tc>
                  <a:txBody>
                    <a:bodyPr/>
                    <a:lstStyle/>
                    <a:p>
                      <a:pPr lvl="0" algn="l" fontAlgn="b"/>
                      <a:r>
                        <a:rPr lang="en-GB" sz="1300" b="1" i="0" u="none" strike="noStrike" dirty="0">
                          <a:solidFill>
                            <a:srgbClr val="000000"/>
                          </a:solidFill>
                          <a:effectLst/>
                          <a:latin typeface="Calibri"/>
                        </a:rPr>
                        <a:t>FTE</a:t>
                      </a:r>
                      <a:r>
                        <a:rPr lang="en-GB" sz="1300" b="1" i="0" u="none" strike="noStrike" baseline="0" dirty="0">
                          <a:solidFill>
                            <a:srgbClr val="000000"/>
                          </a:solidFill>
                          <a:effectLst/>
                          <a:latin typeface="Calibri"/>
                        </a:rPr>
                        <a:t> employment</a:t>
                      </a:r>
                      <a:endParaRPr lang="en-GB" sz="1300" b="1" i="0" u="none" strike="noStrike" dirty="0">
                        <a:solidFill>
                          <a:srgbClr val="000000"/>
                        </a:solidFill>
                        <a:effectLst/>
                        <a:latin typeface="Calibri"/>
                      </a:endParaRPr>
                    </a:p>
                  </a:txBody>
                  <a:tcPr marL="72000" marR="9525" marT="9525" marB="0" anchor="ctr">
                    <a:solidFill>
                      <a:schemeClr val="accent6">
                        <a:lumMod val="20000"/>
                        <a:lumOff val="80000"/>
                      </a:schemeClr>
                    </a:solidFill>
                  </a:tcPr>
                </a:tc>
                <a:extLst>
                  <a:ext uri="{0D108BD9-81ED-4DB2-BD59-A6C34878D82A}">
                    <a16:rowId xmlns:a16="http://schemas.microsoft.com/office/drawing/2014/main" val="10010"/>
                  </a:ext>
                </a:extLst>
              </a:tr>
              <a:tr h="390699">
                <a:tc>
                  <a:txBody>
                    <a:bodyPr/>
                    <a:lstStyle/>
                    <a:p>
                      <a:pPr algn="r" fontAlgn="b"/>
                      <a:r>
                        <a:rPr lang="en-GB" sz="1300" b="1" i="0" u="none" strike="noStrike" dirty="0">
                          <a:solidFill>
                            <a:srgbClr val="000000"/>
                          </a:solidFill>
                          <a:effectLst/>
                          <a:latin typeface="Calibri" panose="020F0502020204030204" pitchFamily="34" charset="0"/>
                        </a:rPr>
                        <a:t>9%</a:t>
                      </a:r>
                    </a:p>
                  </a:txBody>
                  <a:tcPr marL="7620" marR="72000" marT="7620" marB="0" anchor="ctr">
                    <a:solidFill>
                      <a:schemeClr val="accent6">
                        <a:lumMod val="40000"/>
                        <a:lumOff val="60000"/>
                      </a:schemeClr>
                    </a:solidFill>
                  </a:tcPr>
                </a:tc>
                <a:tc>
                  <a:txBody>
                    <a:bodyPr/>
                    <a:lstStyle/>
                    <a:p>
                      <a:pPr lvl="0" algn="l" fontAlgn="b"/>
                      <a:r>
                        <a:rPr lang="en-GB" sz="1300" b="1" i="0" u="none" strike="noStrike" dirty="0">
                          <a:solidFill>
                            <a:srgbClr val="000000"/>
                          </a:solidFill>
                          <a:effectLst/>
                          <a:latin typeface="Calibri"/>
                        </a:rPr>
                        <a:t>Proportion of all employment</a:t>
                      </a:r>
                    </a:p>
                  </a:txBody>
                  <a:tcPr marL="72000" marR="9525" marT="9525" marB="0" anchor="ctr">
                    <a:solidFill>
                      <a:schemeClr val="accent6">
                        <a:lumMod val="40000"/>
                        <a:lumOff val="60000"/>
                      </a:schemeClr>
                    </a:solidFill>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999745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East Devon - Staying visits in the county context</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6" name="Table 5"/>
          <p:cNvGraphicFramePr>
            <a:graphicFrameLocks noGrp="1"/>
          </p:cNvGraphicFramePr>
          <p:nvPr>
            <p:extLst>
              <p:ext uri="{D42A27DB-BD31-4B8C-83A1-F6EECF244321}">
                <p14:modId xmlns:p14="http://schemas.microsoft.com/office/powerpoint/2010/main" val="677183594"/>
              </p:ext>
            </p:extLst>
          </p:nvPr>
        </p:nvGraphicFramePr>
        <p:xfrm>
          <a:off x="359125" y="3429000"/>
          <a:ext cx="8497188" cy="2736694"/>
        </p:xfrm>
        <a:graphic>
          <a:graphicData uri="http://schemas.openxmlformats.org/drawingml/2006/table">
            <a:tbl>
              <a:tblPr firstRow="1" bandRow="1">
                <a:tableStyleId>{00A15C55-8517-42AA-B614-E9B94910E393}</a:tableStyleId>
              </a:tblPr>
              <a:tblGrid>
                <a:gridCol w="1788882">
                  <a:extLst>
                    <a:ext uri="{9D8B030D-6E8A-4147-A177-3AD203B41FA5}">
                      <a16:colId xmlns:a16="http://schemas.microsoft.com/office/drawing/2014/main" val="20000"/>
                    </a:ext>
                  </a:extLst>
                </a:gridCol>
                <a:gridCol w="1118051">
                  <a:extLst>
                    <a:ext uri="{9D8B030D-6E8A-4147-A177-3AD203B41FA5}">
                      <a16:colId xmlns:a16="http://schemas.microsoft.com/office/drawing/2014/main" val="20001"/>
                    </a:ext>
                  </a:extLst>
                </a:gridCol>
                <a:gridCol w="1118051">
                  <a:extLst>
                    <a:ext uri="{9D8B030D-6E8A-4147-A177-3AD203B41FA5}">
                      <a16:colId xmlns:a16="http://schemas.microsoft.com/office/drawing/2014/main" val="20002"/>
                    </a:ext>
                  </a:extLst>
                </a:gridCol>
                <a:gridCol w="1118051">
                  <a:extLst>
                    <a:ext uri="{9D8B030D-6E8A-4147-A177-3AD203B41FA5}">
                      <a16:colId xmlns:a16="http://schemas.microsoft.com/office/drawing/2014/main" val="20003"/>
                    </a:ext>
                  </a:extLst>
                </a:gridCol>
                <a:gridCol w="1118051">
                  <a:extLst>
                    <a:ext uri="{9D8B030D-6E8A-4147-A177-3AD203B41FA5}">
                      <a16:colId xmlns:a16="http://schemas.microsoft.com/office/drawing/2014/main" val="20004"/>
                    </a:ext>
                  </a:extLst>
                </a:gridCol>
                <a:gridCol w="1118051">
                  <a:extLst>
                    <a:ext uri="{9D8B030D-6E8A-4147-A177-3AD203B41FA5}">
                      <a16:colId xmlns:a16="http://schemas.microsoft.com/office/drawing/2014/main" val="20005"/>
                    </a:ext>
                  </a:extLst>
                </a:gridCol>
                <a:gridCol w="1118051">
                  <a:extLst>
                    <a:ext uri="{9D8B030D-6E8A-4147-A177-3AD203B41FA5}">
                      <a16:colId xmlns:a16="http://schemas.microsoft.com/office/drawing/2014/main" val="20006"/>
                    </a:ext>
                  </a:extLst>
                </a:gridCol>
              </a:tblGrid>
              <a:tr h="433974">
                <a:tc>
                  <a:txBody>
                    <a:bodyPr/>
                    <a:lstStyle/>
                    <a:p>
                      <a:r>
                        <a:rPr lang="en-GB" sz="1100" dirty="0"/>
                        <a:t>Area</a:t>
                      </a:r>
                    </a:p>
                  </a:txBody>
                  <a:tcPr anchor="ctr">
                    <a:solidFill>
                      <a:schemeClr val="accent6">
                        <a:lumMod val="75000"/>
                      </a:schemeClr>
                    </a:solidFill>
                  </a:tcPr>
                </a:tc>
                <a:tc>
                  <a:txBody>
                    <a:bodyPr/>
                    <a:lstStyle/>
                    <a:p>
                      <a:pPr algn="ctr"/>
                      <a:r>
                        <a:rPr lang="en-GB" sz="1050" dirty="0"/>
                        <a:t>Domestic trips (000’s)</a:t>
                      </a:r>
                    </a:p>
                  </a:txBody>
                  <a:tcPr anchor="ctr">
                    <a:solidFill>
                      <a:schemeClr val="accent6">
                        <a:lumMod val="75000"/>
                      </a:schemeClr>
                    </a:solidFill>
                  </a:tcPr>
                </a:tc>
                <a:tc>
                  <a:txBody>
                    <a:bodyPr/>
                    <a:lstStyle/>
                    <a:p>
                      <a:pPr algn="ctr"/>
                      <a:r>
                        <a:rPr lang="en-GB" sz="1050" dirty="0"/>
                        <a:t>Overseas trips (000’s)</a:t>
                      </a:r>
                    </a:p>
                  </a:txBody>
                  <a:tcPr anchor="ctr">
                    <a:solidFill>
                      <a:schemeClr val="accent6">
                        <a:lumMod val="7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050" dirty="0"/>
                        <a:t>Domestic nights</a:t>
                      </a:r>
                    </a:p>
                    <a:p>
                      <a:pPr marL="0" marR="0" indent="0" algn="ctr" defTabSz="914400" rtl="0" eaLnBrk="1" fontAlgn="auto" latinLnBrk="0" hangingPunct="1">
                        <a:lnSpc>
                          <a:spcPct val="100000"/>
                        </a:lnSpc>
                        <a:spcBef>
                          <a:spcPts val="0"/>
                        </a:spcBef>
                        <a:spcAft>
                          <a:spcPts val="0"/>
                        </a:spcAft>
                        <a:buClrTx/>
                        <a:buSzTx/>
                        <a:buFontTx/>
                        <a:buNone/>
                        <a:tabLst/>
                        <a:defRPr/>
                      </a:pPr>
                      <a:r>
                        <a:rPr lang="en-GB" sz="1050" dirty="0"/>
                        <a:t>(000’s) </a:t>
                      </a:r>
                    </a:p>
                  </a:txBody>
                  <a:tcPr anchor="ctr">
                    <a:solidFill>
                      <a:schemeClr val="accent6">
                        <a:lumMod val="75000"/>
                      </a:schemeClr>
                    </a:solidFill>
                  </a:tcPr>
                </a:tc>
                <a:tc>
                  <a:txBody>
                    <a:bodyPr/>
                    <a:lstStyle/>
                    <a:p>
                      <a:pPr algn="ctr"/>
                      <a:r>
                        <a:rPr lang="en-GB" sz="1050" dirty="0"/>
                        <a:t>Overseas nights</a:t>
                      </a:r>
                    </a:p>
                    <a:p>
                      <a:pPr algn="ctr"/>
                      <a:r>
                        <a:rPr lang="en-GB" sz="1050" dirty="0"/>
                        <a:t>(000’s)</a:t>
                      </a:r>
                    </a:p>
                  </a:txBody>
                  <a:tcPr anchor="ctr">
                    <a:solidFill>
                      <a:schemeClr val="accent6">
                        <a:lumMod val="75000"/>
                      </a:schemeClr>
                    </a:solidFill>
                  </a:tcPr>
                </a:tc>
                <a:tc>
                  <a:txBody>
                    <a:bodyPr/>
                    <a:lstStyle/>
                    <a:p>
                      <a:pPr algn="ctr"/>
                      <a:r>
                        <a:rPr lang="en-GB" sz="1050" dirty="0"/>
                        <a:t>Domestic spend</a:t>
                      </a:r>
                    </a:p>
                    <a:p>
                      <a:pPr algn="ctr"/>
                      <a:r>
                        <a:rPr lang="en-GB" sz="1050" dirty="0"/>
                        <a:t>(millions)</a:t>
                      </a:r>
                    </a:p>
                  </a:txBody>
                  <a:tcPr anchor="ctr">
                    <a:solidFill>
                      <a:schemeClr val="accent6">
                        <a:lumMod val="75000"/>
                      </a:schemeClr>
                    </a:solidFill>
                  </a:tcPr>
                </a:tc>
                <a:tc>
                  <a:txBody>
                    <a:bodyPr/>
                    <a:lstStyle/>
                    <a:p>
                      <a:pPr algn="ctr"/>
                      <a:r>
                        <a:rPr lang="en-GB" sz="1050" dirty="0"/>
                        <a:t>Overseas spend</a:t>
                      </a:r>
                    </a:p>
                    <a:p>
                      <a:pPr algn="ctr"/>
                      <a:r>
                        <a:rPr lang="en-GB" sz="1050" dirty="0"/>
                        <a:t>(millions)</a:t>
                      </a:r>
                    </a:p>
                  </a:txBody>
                  <a:tcPr anchor="ctr">
                    <a:solidFill>
                      <a:schemeClr val="accent6">
                        <a:lumMod val="75000"/>
                      </a:schemeClr>
                    </a:solidFill>
                  </a:tcPr>
                </a:tc>
                <a:extLst>
                  <a:ext uri="{0D108BD9-81ED-4DB2-BD59-A6C34878D82A}">
                    <a16:rowId xmlns:a16="http://schemas.microsoft.com/office/drawing/2014/main" val="10000"/>
                  </a:ext>
                </a:extLst>
              </a:tr>
              <a:tr h="287840">
                <a:tc>
                  <a:txBody>
                    <a:bodyPr/>
                    <a:lstStyle/>
                    <a:p>
                      <a:pPr algn="l" rtl="0" fontAlgn="ctr"/>
                      <a:r>
                        <a:rPr lang="en-GB" sz="1100" b="1" i="0" u="none" strike="noStrike" dirty="0">
                          <a:solidFill>
                            <a:schemeClr val="bg1"/>
                          </a:solidFill>
                          <a:effectLst/>
                          <a:latin typeface="Calibri"/>
                        </a:rPr>
                        <a:t>East Devon</a:t>
                      </a:r>
                    </a:p>
                  </a:txBody>
                  <a:tcPr marL="85725" marR="9525" marT="9525" marB="0" anchor="ctr">
                    <a:solidFill>
                      <a:schemeClr val="accent6">
                        <a:lumMod val="75000"/>
                      </a:schemeClr>
                    </a:solidFill>
                  </a:tcPr>
                </a:tc>
                <a:tc>
                  <a:txBody>
                    <a:bodyPr/>
                    <a:lstStyle/>
                    <a:p>
                      <a:pPr algn="ctr" rtl="0" fontAlgn="ctr"/>
                      <a:r>
                        <a:rPr lang="en-GB" sz="1100" b="1" i="0" u="none" strike="noStrike" dirty="0">
                          <a:solidFill>
                            <a:schemeClr val="bg1"/>
                          </a:solidFill>
                          <a:effectLst/>
                          <a:latin typeface="Calibri" panose="020F0502020204030204" pitchFamily="34" charset="0"/>
                        </a:rPr>
                        <a:t>558</a:t>
                      </a:r>
                    </a:p>
                  </a:txBody>
                  <a:tcPr marL="7620" marR="7620" marT="7620" marB="0" anchor="ctr">
                    <a:solidFill>
                      <a:schemeClr val="accent6">
                        <a:lumMod val="75000"/>
                      </a:schemeClr>
                    </a:solidFill>
                  </a:tcPr>
                </a:tc>
                <a:tc>
                  <a:txBody>
                    <a:bodyPr/>
                    <a:lstStyle/>
                    <a:p>
                      <a:pPr algn="ctr" rtl="0" fontAlgn="ctr"/>
                      <a:r>
                        <a:rPr lang="en-GB" sz="1100" b="1" i="0" u="none" strike="noStrike" dirty="0">
                          <a:solidFill>
                            <a:schemeClr val="bg1"/>
                          </a:solidFill>
                          <a:effectLst/>
                          <a:latin typeface="Calibri" panose="020F0502020204030204" pitchFamily="34" charset="0"/>
                        </a:rPr>
                        <a:t>9</a:t>
                      </a:r>
                    </a:p>
                  </a:txBody>
                  <a:tcPr marL="7620" marR="7620" marT="7620" marB="0" anchor="ctr">
                    <a:solidFill>
                      <a:schemeClr val="accent6">
                        <a:lumMod val="75000"/>
                      </a:schemeClr>
                    </a:solidFill>
                  </a:tcPr>
                </a:tc>
                <a:tc>
                  <a:txBody>
                    <a:bodyPr/>
                    <a:lstStyle/>
                    <a:p>
                      <a:pPr algn="ctr" rtl="0" fontAlgn="ctr"/>
                      <a:r>
                        <a:rPr lang="en-GB" sz="1100" b="1" i="0" u="none" strike="noStrike" dirty="0">
                          <a:solidFill>
                            <a:schemeClr val="bg1"/>
                          </a:solidFill>
                          <a:effectLst/>
                          <a:latin typeface="Calibri" panose="020F0502020204030204" pitchFamily="34" charset="0"/>
                        </a:rPr>
                        <a:t>2,859</a:t>
                      </a:r>
                    </a:p>
                  </a:txBody>
                  <a:tcPr marL="7620" marR="7620" marT="7620" marB="0" anchor="ctr">
                    <a:solidFill>
                      <a:schemeClr val="accent6">
                        <a:lumMod val="75000"/>
                      </a:schemeClr>
                    </a:solidFill>
                  </a:tcPr>
                </a:tc>
                <a:tc>
                  <a:txBody>
                    <a:bodyPr/>
                    <a:lstStyle/>
                    <a:p>
                      <a:pPr algn="ctr" rtl="0" fontAlgn="ctr"/>
                      <a:r>
                        <a:rPr lang="en-GB" sz="1100" b="1" i="0" u="none" strike="noStrike" dirty="0">
                          <a:solidFill>
                            <a:schemeClr val="bg1"/>
                          </a:solidFill>
                          <a:effectLst/>
                          <a:latin typeface="Calibri" panose="020F0502020204030204" pitchFamily="34" charset="0"/>
                        </a:rPr>
                        <a:t>120</a:t>
                      </a:r>
                    </a:p>
                  </a:txBody>
                  <a:tcPr marL="7620" marR="7620" marT="7620" marB="0" anchor="ctr">
                    <a:solidFill>
                      <a:schemeClr val="accent6">
                        <a:lumMod val="75000"/>
                      </a:schemeClr>
                    </a:solidFill>
                  </a:tcPr>
                </a:tc>
                <a:tc>
                  <a:txBody>
                    <a:bodyPr/>
                    <a:lstStyle/>
                    <a:p>
                      <a:pPr algn="ctr" rtl="0" fontAlgn="ctr"/>
                      <a:r>
                        <a:rPr lang="en-GB" sz="1100" b="1" i="0" u="none" strike="noStrike" dirty="0">
                          <a:solidFill>
                            <a:schemeClr val="bg1"/>
                          </a:solidFill>
                          <a:effectLst/>
                          <a:latin typeface="Calibri" panose="020F0502020204030204" pitchFamily="34" charset="0"/>
                        </a:rPr>
                        <a:t>£132</a:t>
                      </a:r>
                    </a:p>
                  </a:txBody>
                  <a:tcPr marL="7620" marR="7620" marT="7620" marB="0" anchor="ctr">
                    <a:solidFill>
                      <a:schemeClr val="accent6">
                        <a:lumMod val="75000"/>
                      </a:schemeClr>
                    </a:solidFill>
                  </a:tcPr>
                </a:tc>
                <a:tc>
                  <a:txBody>
                    <a:bodyPr/>
                    <a:lstStyle/>
                    <a:p>
                      <a:pPr algn="ctr" rtl="0" fontAlgn="ctr"/>
                      <a:r>
                        <a:rPr lang="en-GB" sz="1100" b="1" i="0" u="none" strike="noStrike" dirty="0">
                          <a:solidFill>
                            <a:schemeClr val="bg1"/>
                          </a:solidFill>
                          <a:effectLst/>
                          <a:latin typeface="Calibri" panose="020F0502020204030204" pitchFamily="34" charset="0"/>
                        </a:rPr>
                        <a:t>£4</a:t>
                      </a:r>
                    </a:p>
                  </a:txBody>
                  <a:tcPr marL="7620" marR="7620" marT="7620" marB="0" anchor="ctr">
                    <a:solidFill>
                      <a:schemeClr val="accent6">
                        <a:lumMod val="75000"/>
                      </a:schemeClr>
                    </a:solidFill>
                  </a:tcPr>
                </a:tc>
                <a:extLst>
                  <a:ext uri="{0D108BD9-81ED-4DB2-BD59-A6C34878D82A}">
                    <a16:rowId xmlns:a16="http://schemas.microsoft.com/office/drawing/2014/main" val="10001"/>
                  </a:ext>
                </a:extLst>
              </a:tr>
              <a:tr h="287840">
                <a:tc>
                  <a:txBody>
                    <a:bodyPr/>
                    <a:lstStyle/>
                    <a:p>
                      <a:pPr algn="l" rtl="0" fontAlgn="ctr"/>
                      <a:r>
                        <a:rPr lang="en-US" sz="1100" b="1" i="0" u="none" strike="noStrike" dirty="0">
                          <a:solidFill>
                            <a:schemeClr val="bg1"/>
                          </a:solidFill>
                          <a:effectLst/>
                          <a:latin typeface="Calibri"/>
                        </a:rPr>
                        <a:t>Exeter</a:t>
                      </a:r>
                      <a:endParaRPr lang="en-GB" sz="1100" b="1" i="0" u="none" strike="noStrike" dirty="0">
                        <a:solidFill>
                          <a:schemeClr val="bg1"/>
                        </a:solidFill>
                        <a:effectLst/>
                        <a:latin typeface="Calibri"/>
                      </a:endParaRPr>
                    </a:p>
                  </a:txBody>
                  <a:tcPr marL="85725" marR="9525" marT="9525" marB="0" anchor="ctr">
                    <a:solidFill>
                      <a:schemeClr val="accent6">
                        <a:lumMod val="75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295</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9</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1,165</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175</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£69</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£6</a:t>
                      </a:r>
                    </a:p>
                  </a:txBody>
                  <a:tcPr marL="7620" marR="7620" marT="7620" marB="0" anchor="ctr">
                    <a:solidFill>
                      <a:schemeClr val="accent6">
                        <a:lumMod val="20000"/>
                        <a:lumOff val="80000"/>
                      </a:schemeClr>
                    </a:solidFill>
                  </a:tcPr>
                </a:tc>
                <a:extLst>
                  <a:ext uri="{0D108BD9-81ED-4DB2-BD59-A6C34878D82A}">
                    <a16:rowId xmlns:a16="http://schemas.microsoft.com/office/drawing/2014/main" val="2359882518"/>
                  </a:ext>
                </a:extLst>
              </a:tr>
              <a:tr h="287840">
                <a:tc>
                  <a:txBody>
                    <a:bodyPr/>
                    <a:lstStyle/>
                    <a:p>
                      <a:pPr algn="l" rtl="0" fontAlgn="ctr"/>
                      <a:r>
                        <a:rPr lang="en-GB" sz="1100" b="1" i="0" u="none" strike="noStrike" dirty="0">
                          <a:solidFill>
                            <a:schemeClr val="bg1"/>
                          </a:solidFill>
                          <a:effectLst/>
                          <a:latin typeface="Calibri"/>
                        </a:rPr>
                        <a:t>Mid-Devon</a:t>
                      </a:r>
                    </a:p>
                  </a:txBody>
                  <a:tcPr marL="85725" marR="9525" marT="9525" marB="0" anchor="ctr">
                    <a:solidFill>
                      <a:schemeClr val="accent6">
                        <a:lumMod val="75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139</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4</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572</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53</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£32</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£2</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2"/>
                  </a:ext>
                </a:extLst>
              </a:tr>
              <a:tr h="287840">
                <a:tc>
                  <a:txBody>
                    <a:bodyPr/>
                    <a:lstStyle/>
                    <a:p>
                      <a:pPr algn="l" rtl="0" fontAlgn="ctr"/>
                      <a:r>
                        <a:rPr lang="en-GB" sz="1100" b="1" i="0" u="none" strike="noStrike" dirty="0">
                          <a:solidFill>
                            <a:schemeClr val="bg1"/>
                          </a:solidFill>
                          <a:effectLst/>
                          <a:latin typeface="Calibri"/>
                        </a:rPr>
                        <a:t>North</a:t>
                      </a:r>
                      <a:r>
                        <a:rPr lang="en-GB" sz="1100" b="1" i="0" u="none" strike="noStrike" baseline="0" dirty="0">
                          <a:solidFill>
                            <a:schemeClr val="bg1"/>
                          </a:solidFill>
                          <a:effectLst/>
                          <a:latin typeface="Calibri"/>
                        </a:rPr>
                        <a:t> Devon</a:t>
                      </a:r>
                      <a:endParaRPr lang="en-GB" sz="1100" b="1" i="0" u="none" strike="noStrike" dirty="0">
                        <a:solidFill>
                          <a:schemeClr val="bg1"/>
                        </a:solidFill>
                        <a:effectLst/>
                        <a:latin typeface="Calibri"/>
                      </a:endParaRPr>
                    </a:p>
                  </a:txBody>
                  <a:tcPr marL="85725" marR="9525" marT="9525" marB="0" anchor="ctr">
                    <a:solidFill>
                      <a:schemeClr val="accent6">
                        <a:lumMod val="75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773</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10</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4,013</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105</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£187</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£4</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3"/>
                  </a:ext>
                </a:extLst>
              </a:tr>
              <a:tr h="287840">
                <a:tc>
                  <a:txBody>
                    <a:bodyPr/>
                    <a:lstStyle/>
                    <a:p>
                      <a:pPr algn="l" rtl="0" fontAlgn="ctr"/>
                      <a:r>
                        <a:rPr lang="en-GB" sz="1100" b="1" i="0" u="none" strike="noStrike" dirty="0">
                          <a:solidFill>
                            <a:schemeClr val="bg1"/>
                          </a:solidFill>
                          <a:effectLst/>
                          <a:latin typeface="Calibri"/>
                        </a:rPr>
                        <a:t>Plymouth</a:t>
                      </a:r>
                    </a:p>
                  </a:txBody>
                  <a:tcPr marL="85725" marR="9525" marT="9525" marB="0" anchor="ctr">
                    <a:solidFill>
                      <a:schemeClr val="accent6">
                        <a:lumMod val="75000"/>
                      </a:schemeClr>
                    </a:solidFill>
                  </a:tcPr>
                </a:tc>
                <a:tc>
                  <a:txBody>
                    <a:bodyPr/>
                    <a:lstStyle/>
                    <a:p>
                      <a:pPr algn="ctr" rtl="0" fontAlgn="ctr"/>
                      <a:r>
                        <a:rPr lang="en-GB" sz="1100" b="0" i="0" u="none" strike="noStrike" dirty="0">
                          <a:solidFill>
                            <a:srgbClr val="000000"/>
                          </a:solidFill>
                          <a:effectLst/>
                          <a:latin typeface="Calibri" panose="020F0502020204030204" pitchFamily="34" charset="0"/>
                        </a:rPr>
                        <a:t>416</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14</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1,579</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228</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£91</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£7</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4"/>
                  </a:ext>
                </a:extLst>
              </a:tr>
              <a:tr h="287840">
                <a:tc>
                  <a:txBody>
                    <a:bodyPr/>
                    <a:lstStyle/>
                    <a:p>
                      <a:pPr algn="l" rtl="0" fontAlgn="ctr"/>
                      <a:r>
                        <a:rPr lang="en-GB" sz="1100" b="1" i="0" u="none" strike="noStrike" dirty="0">
                          <a:solidFill>
                            <a:schemeClr val="bg1"/>
                          </a:solidFill>
                          <a:effectLst/>
                          <a:latin typeface="Calibri"/>
                        </a:rPr>
                        <a:t>Teignbridge</a:t>
                      </a:r>
                    </a:p>
                  </a:txBody>
                  <a:tcPr marL="85725" marR="9525" marT="9525" marB="0" anchor="ctr">
                    <a:solidFill>
                      <a:schemeClr val="accent6">
                        <a:lumMod val="75000"/>
                      </a:schemeClr>
                    </a:solidFill>
                  </a:tcPr>
                </a:tc>
                <a:tc>
                  <a:txBody>
                    <a:bodyPr/>
                    <a:lstStyle/>
                    <a:p>
                      <a:pPr algn="ctr" rtl="0" fontAlgn="ctr"/>
                      <a:r>
                        <a:rPr lang="en-GB" sz="1100" b="0" i="0" u="none" strike="noStrike" dirty="0">
                          <a:solidFill>
                            <a:srgbClr val="000000"/>
                          </a:solidFill>
                          <a:effectLst/>
                          <a:latin typeface="Calibri" panose="020F0502020204030204" pitchFamily="34" charset="0"/>
                        </a:rPr>
                        <a:t>402</a:t>
                      </a:r>
                    </a:p>
                  </a:txBody>
                  <a:tcPr marL="7620" marR="7620" marT="7620" marB="0" anchor="ctr">
                    <a:solidFill>
                      <a:schemeClr val="accent6">
                        <a:lumMod val="20000"/>
                        <a:lumOff val="80000"/>
                      </a:schemeClr>
                    </a:solidFill>
                  </a:tcPr>
                </a:tc>
                <a:tc>
                  <a:txBody>
                    <a:bodyPr/>
                    <a:lstStyle/>
                    <a:p>
                      <a:pPr algn="ctr" rtl="0" fontAlgn="ctr"/>
                      <a:r>
                        <a:rPr lang="en-GB" sz="1100" b="0" i="0" u="none" strike="noStrike" dirty="0">
                          <a:solidFill>
                            <a:srgbClr val="000000"/>
                          </a:solidFill>
                          <a:effectLst/>
                          <a:latin typeface="Calibri" panose="020F0502020204030204" pitchFamily="34" charset="0"/>
                        </a:rPr>
                        <a:t>8</a:t>
                      </a:r>
                    </a:p>
                  </a:txBody>
                  <a:tcPr marL="7620" marR="7620" marT="7620" marB="0" anchor="ctr">
                    <a:solidFill>
                      <a:schemeClr val="accent6">
                        <a:lumMod val="20000"/>
                        <a:lumOff val="80000"/>
                      </a:schemeClr>
                    </a:solidFill>
                  </a:tcPr>
                </a:tc>
                <a:tc>
                  <a:txBody>
                    <a:bodyPr/>
                    <a:lstStyle/>
                    <a:p>
                      <a:pPr algn="ctr" rtl="0" fontAlgn="ctr"/>
                      <a:r>
                        <a:rPr lang="en-GB" sz="1100" b="0" i="0" u="none" strike="noStrike" dirty="0">
                          <a:solidFill>
                            <a:srgbClr val="000000"/>
                          </a:solidFill>
                          <a:effectLst/>
                          <a:latin typeface="Calibri" panose="020F0502020204030204" pitchFamily="34" charset="0"/>
                        </a:rPr>
                        <a:t>1,996</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93</a:t>
                      </a:r>
                    </a:p>
                  </a:txBody>
                  <a:tcPr marL="7620" marR="7620" marT="7620" marB="0" anchor="ctr">
                    <a:solidFill>
                      <a:schemeClr val="accent6">
                        <a:lumMod val="20000"/>
                        <a:lumOff val="80000"/>
                      </a:schemeClr>
                    </a:solidFill>
                  </a:tcPr>
                </a:tc>
                <a:tc>
                  <a:txBody>
                    <a:bodyPr/>
                    <a:lstStyle/>
                    <a:p>
                      <a:pPr algn="ctr" rtl="0" fontAlgn="ctr"/>
                      <a:r>
                        <a:rPr lang="en-GB" sz="1100" b="0" i="0" u="none" strike="noStrike" dirty="0">
                          <a:solidFill>
                            <a:srgbClr val="000000"/>
                          </a:solidFill>
                          <a:effectLst/>
                          <a:latin typeface="Calibri" panose="020F0502020204030204" pitchFamily="34" charset="0"/>
                        </a:rPr>
                        <a:t>£91</a:t>
                      </a:r>
                    </a:p>
                  </a:txBody>
                  <a:tcPr marL="7620" marR="7620" marT="7620" marB="0" anchor="ctr">
                    <a:solidFill>
                      <a:schemeClr val="accent6">
                        <a:lumMod val="20000"/>
                        <a:lumOff val="80000"/>
                      </a:schemeClr>
                    </a:solidFill>
                  </a:tcPr>
                </a:tc>
                <a:tc>
                  <a:txBody>
                    <a:bodyPr/>
                    <a:lstStyle/>
                    <a:p>
                      <a:pPr algn="ctr" rtl="0" fontAlgn="ctr"/>
                      <a:r>
                        <a:rPr lang="en-GB" sz="1100" b="0" i="0" u="none" strike="noStrike" dirty="0">
                          <a:solidFill>
                            <a:srgbClr val="000000"/>
                          </a:solidFill>
                          <a:effectLst/>
                          <a:latin typeface="Calibri" panose="020F0502020204030204" pitchFamily="34" charset="0"/>
                        </a:rPr>
                        <a:t>£3</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6"/>
                  </a:ext>
                </a:extLst>
              </a:tr>
              <a:tr h="287840">
                <a:tc>
                  <a:txBody>
                    <a:bodyPr/>
                    <a:lstStyle/>
                    <a:p>
                      <a:pPr algn="l" rtl="0" fontAlgn="ctr"/>
                      <a:r>
                        <a:rPr lang="en-GB" sz="1100" b="1" i="0" u="none" strike="noStrike" dirty="0">
                          <a:solidFill>
                            <a:schemeClr val="bg1"/>
                          </a:solidFill>
                          <a:effectLst/>
                          <a:latin typeface="Calibri"/>
                        </a:rPr>
                        <a:t>Torbay</a:t>
                      </a:r>
                    </a:p>
                  </a:txBody>
                  <a:tcPr marL="85725" marR="9525" marT="9525" marB="0" anchor="ctr">
                    <a:solidFill>
                      <a:schemeClr val="accent6">
                        <a:lumMod val="75000"/>
                      </a:schemeClr>
                    </a:solidFill>
                  </a:tcPr>
                </a:tc>
                <a:tc>
                  <a:txBody>
                    <a:bodyPr/>
                    <a:lstStyle/>
                    <a:p>
                      <a:pPr algn="ctr" rtl="0" fontAlgn="ctr"/>
                      <a:r>
                        <a:rPr lang="en-GB" sz="1100" b="0" i="0" u="none" strike="noStrike" dirty="0">
                          <a:solidFill>
                            <a:srgbClr val="000000"/>
                          </a:solidFill>
                          <a:effectLst/>
                          <a:latin typeface="Calibri" panose="020F0502020204030204" pitchFamily="34" charset="0"/>
                        </a:rPr>
                        <a:t>868</a:t>
                      </a:r>
                    </a:p>
                  </a:txBody>
                  <a:tcPr marL="7620" marR="7620" marT="7620" marB="0" anchor="ctr">
                    <a:solidFill>
                      <a:schemeClr val="accent6">
                        <a:lumMod val="40000"/>
                        <a:lumOff val="60000"/>
                      </a:schemeClr>
                    </a:solidFill>
                  </a:tcPr>
                </a:tc>
                <a:tc>
                  <a:txBody>
                    <a:bodyPr/>
                    <a:lstStyle/>
                    <a:p>
                      <a:pPr algn="ctr" rtl="0" fontAlgn="ctr"/>
                      <a:r>
                        <a:rPr lang="en-GB" sz="1100" b="0" i="0" u="none" strike="noStrike" dirty="0">
                          <a:solidFill>
                            <a:srgbClr val="000000"/>
                          </a:solidFill>
                          <a:effectLst/>
                          <a:latin typeface="Calibri" panose="020F0502020204030204" pitchFamily="34" charset="0"/>
                        </a:rPr>
                        <a:t>15</a:t>
                      </a:r>
                    </a:p>
                  </a:txBody>
                  <a:tcPr marL="7620" marR="7620" marT="7620" marB="0" anchor="ctr">
                    <a:solidFill>
                      <a:schemeClr val="accent6">
                        <a:lumMod val="40000"/>
                        <a:lumOff val="60000"/>
                      </a:schemeClr>
                    </a:solidFill>
                  </a:tcPr>
                </a:tc>
                <a:tc>
                  <a:txBody>
                    <a:bodyPr/>
                    <a:lstStyle/>
                    <a:p>
                      <a:pPr algn="ctr" rtl="0" fontAlgn="ctr"/>
                      <a:r>
                        <a:rPr lang="en-GB" sz="1100" b="0" i="0" u="none" strike="noStrike" dirty="0">
                          <a:solidFill>
                            <a:srgbClr val="000000"/>
                          </a:solidFill>
                          <a:effectLst/>
                          <a:latin typeface="Calibri" panose="020F0502020204030204" pitchFamily="34" charset="0"/>
                        </a:rPr>
                        <a:t>3,735</a:t>
                      </a:r>
                    </a:p>
                  </a:txBody>
                  <a:tcPr marL="7620" marR="7620" marT="7620" marB="0" anchor="ctr">
                    <a:solidFill>
                      <a:schemeClr val="accent6">
                        <a:lumMod val="40000"/>
                        <a:lumOff val="60000"/>
                      </a:schemeClr>
                    </a:solidFill>
                  </a:tcPr>
                </a:tc>
                <a:tc>
                  <a:txBody>
                    <a:bodyPr/>
                    <a:lstStyle/>
                    <a:p>
                      <a:pPr algn="ctr" rtl="0" fontAlgn="ctr"/>
                      <a:r>
                        <a:rPr lang="en-GB" sz="1100" b="0" i="0" u="none" strike="noStrike" dirty="0">
                          <a:solidFill>
                            <a:srgbClr val="000000"/>
                          </a:solidFill>
                          <a:effectLst/>
                          <a:latin typeface="Calibri" panose="020F0502020204030204" pitchFamily="34" charset="0"/>
                        </a:rPr>
                        <a:t>161</a:t>
                      </a:r>
                    </a:p>
                  </a:txBody>
                  <a:tcPr marL="7620" marR="7620" marT="7620" marB="0" anchor="ctr">
                    <a:solidFill>
                      <a:schemeClr val="accent6">
                        <a:lumMod val="40000"/>
                        <a:lumOff val="60000"/>
                      </a:schemeClr>
                    </a:solidFill>
                  </a:tcPr>
                </a:tc>
                <a:tc>
                  <a:txBody>
                    <a:bodyPr/>
                    <a:lstStyle/>
                    <a:p>
                      <a:pPr algn="ctr" rtl="0" fontAlgn="ctr"/>
                      <a:r>
                        <a:rPr lang="en-GB" sz="1100" b="0" i="0" u="none" strike="noStrike" dirty="0">
                          <a:solidFill>
                            <a:srgbClr val="000000"/>
                          </a:solidFill>
                          <a:effectLst/>
                          <a:latin typeface="Calibri" panose="020F0502020204030204" pitchFamily="34" charset="0"/>
                        </a:rPr>
                        <a:t>£217</a:t>
                      </a:r>
                    </a:p>
                  </a:txBody>
                  <a:tcPr marL="7620" marR="7620" marT="7620" marB="0" anchor="ctr">
                    <a:solidFill>
                      <a:schemeClr val="accent6">
                        <a:lumMod val="40000"/>
                        <a:lumOff val="60000"/>
                      </a:schemeClr>
                    </a:solidFill>
                  </a:tcPr>
                </a:tc>
                <a:tc>
                  <a:txBody>
                    <a:bodyPr/>
                    <a:lstStyle/>
                    <a:p>
                      <a:pPr algn="ctr" rtl="0" fontAlgn="ctr"/>
                      <a:r>
                        <a:rPr lang="en-GB" sz="1100" b="0" i="0" u="none" strike="noStrike" dirty="0">
                          <a:solidFill>
                            <a:srgbClr val="000000"/>
                          </a:solidFill>
                          <a:effectLst/>
                          <a:latin typeface="Calibri" panose="020F0502020204030204" pitchFamily="34" charset="0"/>
                        </a:rPr>
                        <a:t>£7</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7"/>
                  </a:ext>
                </a:extLst>
              </a:tr>
              <a:tr h="287840">
                <a:tc>
                  <a:txBody>
                    <a:bodyPr/>
                    <a:lstStyle/>
                    <a:p>
                      <a:pPr algn="l" rtl="0" fontAlgn="ctr"/>
                      <a:r>
                        <a:rPr lang="en-GB" sz="1100" b="1" i="0" u="none" strike="noStrike" dirty="0">
                          <a:solidFill>
                            <a:schemeClr val="bg1"/>
                          </a:solidFill>
                          <a:effectLst/>
                          <a:latin typeface="Calibri"/>
                        </a:rPr>
                        <a:t>Torridge</a:t>
                      </a:r>
                    </a:p>
                  </a:txBody>
                  <a:tcPr marL="85725" marR="9525" marT="9525" marB="0" anchor="ctr">
                    <a:solidFill>
                      <a:schemeClr val="accent6">
                        <a:lumMod val="75000"/>
                      </a:schemeClr>
                    </a:solidFill>
                  </a:tcPr>
                </a:tc>
                <a:tc>
                  <a:txBody>
                    <a:bodyPr/>
                    <a:lstStyle/>
                    <a:p>
                      <a:pPr algn="ctr" rtl="0" fontAlgn="ctr"/>
                      <a:r>
                        <a:rPr lang="en-GB" sz="1100" b="0" i="0" u="none" strike="noStrike" dirty="0">
                          <a:solidFill>
                            <a:srgbClr val="000000"/>
                          </a:solidFill>
                          <a:effectLst/>
                          <a:latin typeface="Calibri" panose="020F0502020204030204" pitchFamily="34" charset="0"/>
                        </a:rPr>
                        <a:t>176</a:t>
                      </a:r>
                    </a:p>
                  </a:txBody>
                  <a:tcPr marL="7620" marR="7620" marT="7620" marB="0" anchor="ctr">
                    <a:solidFill>
                      <a:schemeClr val="accent6">
                        <a:lumMod val="20000"/>
                        <a:lumOff val="80000"/>
                      </a:schemeClr>
                    </a:solidFill>
                  </a:tcPr>
                </a:tc>
                <a:tc>
                  <a:txBody>
                    <a:bodyPr/>
                    <a:lstStyle/>
                    <a:p>
                      <a:pPr algn="ctr" rtl="0" fontAlgn="ctr"/>
                      <a:r>
                        <a:rPr lang="en-GB" sz="1100" b="0" i="0" u="none" strike="noStrike" dirty="0">
                          <a:solidFill>
                            <a:srgbClr val="000000"/>
                          </a:solidFill>
                          <a:effectLst/>
                          <a:latin typeface="Calibri" panose="020F0502020204030204" pitchFamily="34" charset="0"/>
                        </a:rPr>
                        <a:t>4</a:t>
                      </a:r>
                    </a:p>
                  </a:txBody>
                  <a:tcPr marL="7620" marR="7620" marT="7620" marB="0" anchor="ctr">
                    <a:solidFill>
                      <a:schemeClr val="accent6">
                        <a:lumMod val="20000"/>
                        <a:lumOff val="80000"/>
                      </a:schemeClr>
                    </a:solidFill>
                  </a:tcPr>
                </a:tc>
                <a:tc>
                  <a:txBody>
                    <a:bodyPr/>
                    <a:lstStyle/>
                    <a:p>
                      <a:pPr algn="ctr" rtl="0" fontAlgn="ctr"/>
                      <a:r>
                        <a:rPr lang="en-GB" sz="1100" b="0" i="0" u="none" strike="noStrike" dirty="0">
                          <a:solidFill>
                            <a:srgbClr val="000000"/>
                          </a:solidFill>
                          <a:effectLst/>
                          <a:latin typeface="Calibri" panose="020F0502020204030204" pitchFamily="34" charset="0"/>
                        </a:rPr>
                        <a:t>854</a:t>
                      </a:r>
                    </a:p>
                  </a:txBody>
                  <a:tcPr marL="7620" marR="7620" marT="7620" marB="0" anchor="ctr">
                    <a:solidFill>
                      <a:schemeClr val="accent6">
                        <a:lumMod val="20000"/>
                        <a:lumOff val="80000"/>
                      </a:schemeClr>
                    </a:solidFill>
                  </a:tcPr>
                </a:tc>
                <a:tc>
                  <a:txBody>
                    <a:bodyPr/>
                    <a:lstStyle/>
                    <a:p>
                      <a:pPr algn="ctr" rtl="0" fontAlgn="ctr"/>
                      <a:r>
                        <a:rPr lang="en-GB" sz="1100" b="0" i="0" u="none" strike="noStrike" dirty="0">
                          <a:solidFill>
                            <a:srgbClr val="000000"/>
                          </a:solidFill>
                          <a:effectLst/>
                          <a:latin typeface="Calibri" panose="020F0502020204030204" pitchFamily="34" charset="0"/>
                        </a:rPr>
                        <a:t>49</a:t>
                      </a:r>
                    </a:p>
                  </a:txBody>
                  <a:tcPr marL="7620" marR="7620" marT="7620" marB="0" anchor="ctr">
                    <a:solidFill>
                      <a:schemeClr val="accent6">
                        <a:lumMod val="20000"/>
                        <a:lumOff val="80000"/>
                      </a:schemeClr>
                    </a:solidFill>
                  </a:tcPr>
                </a:tc>
                <a:tc>
                  <a:txBody>
                    <a:bodyPr/>
                    <a:lstStyle/>
                    <a:p>
                      <a:pPr algn="ctr" rtl="0" fontAlgn="ctr"/>
                      <a:r>
                        <a:rPr lang="en-GB" sz="1100" b="0" i="0" u="none" strike="noStrike" dirty="0">
                          <a:solidFill>
                            <a:srgbClr val="000000"/>
                          </a:solidFill>
                          <a:effectLst/>
                          <a:latin typeface="Calibri" panose="020F0502020204030204" pitchFamily="34" charset="0"/>
                        </a:rPr>
                        <a:t>£43</a:t>
                      </a:r>
                    </a:p>
                  </a:txBody>
                  <a:tcPr marL="7620" marR="7620" marT="7620" marB="0" anchor="ctr">
                    <a:solidFill>
                      <a:schemeClr val="accent6">
                        <a:lumMod val="20000"/>
                        <a:lumOff val="80000"/>
                      </a:schemeClr>
                    </a:solidFill>
                  </a:tcPr>
                </a:tc>
                <a:tc>
                  <a:txBody>
                    <a:bodyPr/>
                    <a:lstStyle/>
                    <a:p>
                      <a:pPr algn="ctr" rtl="0" fontAlgn="ctr"/>
                      <a:r>
                        <a:rPr lang="en-GB" sz="1100" b="0" i="0" u="none" strike="noStrike" dirty="0">
                          <a:solidFill>
                            <a:srgbClr val="000000"/>
                          </a:solidFill>
                          <a:effectLst/>
                          <a:latin typeface="Calibri" panose="020F0502020204030204" pitchFamily="34" charset="0"/>
                        </a:rPr>
                        <a:t>£2</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8"/>
                  </a:ext>
                </a:extLst>
              </a:tr>
            </a:tbl>
          </a:graphicData>
        </a:graphic>
      </p:graphicFrame>
      <p:graphicFrame>
        <p:nvGraphicFramePr>
          <p:cNvPr id="7" name="Chart 6"/>
          <p:cNvGraphicFramePr/>
          <p:nvPr>
            <p:extLst>
              <p:ext uri="{D42A27DB-BD31-4B8C-83A1-F6EECF244321}">
                <p14:modId xmlns:p14="http://schemas.microsoft.com/office/powerpoint/2010/main" val="1060355325"/>
              </p:ext>
            </p:extLst>
          </p:nvPr>
        </p:nvGraphicFramePr>
        <p:xfrm>
          <a:off x="27037" y="836712"/>
          <a:ext cx="3104804" cy="235191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Chart 7"/>
          <p:cNvGraphicFramePr/>
          <p:nvPr>
            <p:extLst>
              <p:ext uri="{D42A27DB-BD31-4B8C-83A1-F6EECF244321}">
                <p14:modId xmlns:p14="http://schemas.microsoft.com/office/powerpoint/2010/main" val="347515362"/>
              </p:ext>
            </p:extLst>
          </p:nvPr>
        </p:nvGraphicFramePr>
        <p:xfrm>
          <a:off x="3023320" y="836712"/>
          <a:ext cx="3024336" cy="235191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Chart 8"/>
          <p:cNvGraphicFramePr/>
          <p:nvPr>
            <p:extLst>
              <p:ext uri="{D42A27DB-BD31-4B8C-83A1-F6EECF244321}">
                <p14:modId xmlns:p14="http://schemas.microsoft.com/office/powerpoint/2010/main" val="1863857168"/>
              </p:ext>
            </p:extLst>
          </p:nvPr>
        </p:nvGraphicFramePr>
        <p:xfrm>
          <a:off x="5974953" y="836712"/>
          <a:ext cx="3169047" cy="2351915"/>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2892006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East Devon - Staying visits by accommodation type</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2" name="Table 1"/>
          <p:cNvGraphicFramePr>
            <a:graphicFrameLocks noGrp="1"/>
          </p:cNvGraphicFramePr>
          <p:nvPr>
            <p:extLst>
              <p:ext uri="{D42A27DB-BD31-4B8C-83A1-F6EECF244321}">
                <p14:modId xmlns:p14="http://schemas.microsoft.com/office/powerpoint/2010/main" val="1252173485"/>
              </p:ext>
            </p:extLst>
          </p:nvPr>
        </p:nvGraphicFramePr>
        <p:xfrm>
          <a:off x="343742" y="980728"/>
          <a:ext cx="8456516" cy="2808312"/>
        </p:xfrm>
        <a:graphic>
          <a:graphicData uri="http://schemas.openxmlformats.org/drawingml/2006/table">
            <a:tbl>
              <a:tblPr firstRow="1" bandRow="1">
                <a:tableStyleId>{00A15C55-8517-42AA-B614-E9B94910E393}</a:tableStyleId>
              </a:tblPr>
              <a:tblGrid>
                <a:gridCol w="2114129">
                  <a:extLst>
                    <a:ext uri="{9D8B030D-6E8A-4147-A177-3AD203B41FA5}">
                      <a16:colId xmlns:a16="http://schemas.microsoft.com/office/drawing/2014/main" val="20000"/>
                    </a:ext>
                  </a:extLst>
                </a:gridCol>
                <a:gridCol w="2114129">
                  <a:extLst>
                    <a:ext uri="{9D8B030D-6E8A-4147-A177-3AD203B41FA5}">
                      <a16:colId xmlns:a16="http://schemas.microsoft.com/office/drawing/2014/main" val="20001"/>
                    </a:ext>
                  </a:extLst>
                </a:gridCol>
                <a:gridCol w="2114129">
                  <a:extLst>
                    <a:ext uri="{9D8B030D-6E8A-4147-A177-3AD203B41FA5}">
                      <a16:colId xmlns:a16="http://schemas.microsoft.com/office/drawing/2014/main" val="20002"/>
                    </a:ext>
                  </a:extLst>
                </a:gridCol>
                <a:gridCol w="2114129">
                  <a:extLst>
                    <a:ext uri="{9D8B030D-6E8A-4147-A177-3AD203B41FA5}">
                      <a16:colId xmlns:a16="http://schemas.microsoft.com/office/drawing/2014/main" val="20003"/>
                    </a:ext>
                  </a:extLst>
                </a:gridCol>
              </a:tblGrid>
              <a:tr h="276112">
                <a:tc>
                  <a:txBody>
                    <a:bodyPr/>
                    <a:lstStyle/>
                    <a:p>
                      <a:pPr algn="l"/>
                      <a:r>
                        <a:rPr lang="en-GB" sz="1100" dirty="0"/>
                        <a:t>Domestic tourists</a:t>
                      </a:r>
                    </a:p>
                  </a:txBody>
                  <a:tcPr anchor="ctr">
                    <a:solidFill>
                      <a:schemeClr val="accent6">
                        <a:lumMod val="75000"/>
                      </a:schemeClr>
                    </a:solidFill>
                  </a:tcPr>
                </a:tc>
                <a:tc>
                  <a:txBody>
                    <a:bodyPr/>
                    <a:lstStyle/>
                    <a:p>
                      <a:pPr algn="ctr"/>
                      <a:r>
                        <a:rPr lang="en-GB" sz="1100" dirty="0"/>
                        <a:t>Trips</a:t>
                      </a:r>
                    </a:p>
                  </a:txBody>
                  <a:tcPr anchor="ctr">
                    <a:solidFill>
                      <a:schemeClr val="accent6">
                        <a:lumMod val="75000"/>
                      </a:schemeClr>
                    </a:solidFill>
                  </a:tcPr>
                </a:tc>
                <a:tc>
                  <a:txBody>
                    <a:bodyPr/>
                    <a:lstStyle/>
                    <a:p>
                      <a:pPr algn="ctr"/>
                      <a:r>
                        <a:rPr lang="en-GB" sz="1100" dirty="0"/>
                        <a:t>Nights</a:t>
                      </a:r>
                    </a:p>
                  </a:txBody>
                  <a:tcPr anchor="ctr">
                    <a:solidFill>
                      <a:schemeClr val="accent6">
                        <a:lumMod val="75000"/>
                      </a:schemeClr>
                    </a:solidFill>
                  </a:tcPr>
                </a:tc>
                <a:tc>
                  <a:txBody>
                    <a:bodyPr/>
                    <a:lstStyle/>
                    <a:p>
                      <a:pPr algn="ctr"/>
                      <a:r>
                        <a:rPr lang="en-GB" sz="1100" dirty="0"/>
                        <a:t>Spend</a:t>
                      </a:r>
                    </a:p>
                  </a:txBody>
                  <a:tcPr anchor="ctr">
                    <a:solidFill>
                      <a:schemeClr val="accent6">
                        <a:lumMod val="75000"/>
                      </a:schemeClr>
                    </a:solidFill>
                  </a:tcPr>
                </a:tc>
                <a:extLst>
                  <a:ext uri="{0D108BD9-81ED-4DB2-BD59-A6C34878D82A}">
                    <a16:rowId xmlns:a16="http://schemas.microsoft.com/office/drawing/2014/main" val="10000"/>
                  </a:ext>
                </a:extLst>
              </a:tr>
              <a:tr h="230200">
                <a:tc>
                  <a:txBody>
                    <a:bodyPr/>
                    <a:lstStyle/>
                    <a:p>
                      <a:pPr lvl="0" algn="l" fontAlgn="b"/>
                      <a:r>
                        <a:rPr lang="en-GB" sz="1100" b="1" i="0" u="none" strike="noStrike" dirty="0">
                          <a:solidFill>
                            <a:schemeClr val="bg1"/>
                          </a:solidFill>
                          <a:effectLst/>
                          <a:latin typeface="Calibri"/>
                        </a:rPr>
                        <a:t>Serviced</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125,000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421,000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£31,423,000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1"/>
                  </a:ext>
                </a:extLst>
              </a:tr>
              <a:tr h="230200">
                <a:tc>
                  <a:txBody>
                    <a:bodyPr/>
                    <a:lstStyle/>
                    <a:p>
                      <a:pPr lvl="0" algn="l" fontAlgn="b"/>
                      <a:r>
                        <a:rPr lang="en-GB" sz="1100" b="1" i="0" u="none" strike="noStrike" dirty="0">
                          <a:solidFill>
                            <a:schemeClr val="bg1"/>
                          </a:solidFill>
                          <a:effectLst/>
                          <a:latin typeface="Calibri"/>
                        </a:rPr>
                        <a:t>Self catering</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44,000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291,000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£15,465,000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2"/>
                  </a:ext>
                </a:extLst>
              </a:tr>
              <a:tr h="230200">
                <a:tc>
                  <a:txBody>
                    <a:bodyPr/>
                    <a:lstStyle/>
                    <a:p>
                      <a:pPr lvl="0" algn="l" fontAlgn="b"/>
                      <a:r>
                        <a:rPr lang="en-GB" sz="1100" b="1" i="0" u="none" strike="noStrike" dirty="0">
                          <a:solidFill>
                            <a:schemeClr val="bg1"/>
                          </a:solidFill>
                          <a:effectLst/>
                          <a:latin typeface="Calibri"/>
                        </a:rPr>
                        <a:t>Touring caravans /tents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28,000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166,000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£5,186,000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3"/>
                  </a:ext>
                </a:extLst>
              </a:tr>
              <a:tr h="230200">
                <a:tc>
                  <a:txBody>
                    <a:bodyPr/>
                    <a:lstStyle/>
                    <a:p>
                      <a:pPr lvl="0" algn="l" fontAlgn="b"/>
                      <a:r>
                        <a:rPr lang="en-GB" sz="1100" b="1" i="0" u="none" strike="noStrike" dirty="0">
                          <a:solidFill>
                            <a:schemeClr val="bg1"/>
                          </a:solidFill>
                          <a:effectLst/>
                          <a:latin typeface="Calibri"/>
                        </a:rPr>
                        <a:t>Static vans/holiday centres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249,000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1,546,000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£59,361,000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4"/>
                  </a:ext>
                </a:extLst>
              </a:tr>
              <a:tr h="230200">
                <a:tc>
                  <a:txBody>
                    <a:bodyPr/>
                    <a:lstStyle/>
                    <a:p>
                      <a:pPr lvl="0" algn="l" fontAlgn="b"/>
                      <a:r>
                        <a:rPr lang="en-GB" sz="1100" b="1" i="0" u="none" strike="noStrike" dirty="0">
                          <a:solidFill>
                            <a:schemeClr val="bg1"/>
                          </a:solidFill>
                          <a:effectLst/>
                          <a:latin typeface="Calibri"/>
                        </a:rPr>
                        <a:t>Group/campus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£33,000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5"/>
                  </a:ext>
                </a:extLst>
              </a:tr>
              <a:tr h="230200">
                <a:tc>
                  <a:txBody>
                    <a:bodyPr/>
                    <a:lstStyle/>
                    <a:p>
                      <a:pPr lvl="0" algn="l" fontAlgn="b"/>
                      <a:r>
                        <a:rPr lang="en-GB" sz="1100" b="1" i="0" u="none" strike="noStrike" dirty="0">
                          <a:solidFill>
                            <a:schemeClr val="bg1"/>
                          </a:solidFill>
                          <a:effectLst/>
                          <a:latin typeface="Calibri"/>
                        </a:rPr>
                        <a:t>Paying guest in private homes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6"/>
                  </a:ext>
                </a:extLst>
              </a:tr>
              <a:tr h="230200">
                <a:tc>
                  <a:txBody>
                    <a:bodyPr/>
                    <a:lstStyle/>
                    <a:p>
                      <a:pPr lvl="0" algn="l" fontAlgn="b"/>
                      <a:r>
                        <a:rPr lang="en-GB" sz="1100" b="1" i="0" u="none" strike="noStrike" dirty="0">
                          <a:solidFill>
                            <a:schemeClr val="bg1"/>
                          </a:solidFill>
                          <a:effectLst/>
                          <a:latin typeface="Calibri"/>
                        </a:rPr>
                        <a:t>Second homes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16,000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61,000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£2,852,000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7"/>
                  </a:ext>
                </a:extLst>
              </a:tr>
              <a:tr h="230200">
                <a:tc>
                  <a:txBody>
                    <a:bodyPr/>
                    <a:lstStyle/>
                    <a:p>
                      <a:pPr lvl="0" algn="l" fontAlgn="b"/>
                      <a:r>
                        <a:rPr lang="en-GB" sz="1100" b="1" i="0" u="none" strike="noStrike" dirty="0">
                          <a:solidFill>
                            <a:schemeClr val="bg1"/>
                          </a:solidFill>
                          <a:effectLst/>
                          <a:latin typeface="Calibri"/>
                        </a:rPr>
                        <a:t>Boat moorings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2,000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£72,000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8"/>
                  </a:ext>
                </a:extLst>
              </a:tr>
              <a:tr h="230200">
                <a:tc>
                  <a:txBody>
                    <a:bodyPr/>
                    <a:lstStyle/>
                    <a:p>
                      <a:pPr lvl="0" algn="l" fontAlgn="b"/>
                      <a:r>
                        <a:rPr lang="en-GB" sz="1100" b="1" i="0" u="none" strike="noStrike" dirty="0">
                          <a:solidFill>
                            <a:schemeClr val="bg1"/>
                          </a:solidFill>
                          <a:effectLst/>
                          <a:latin typeface="Calibri"/>
                        </a:rPr>
                        <a:t>Other</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3,000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10,000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£481,000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9"/>
                  </a:ext>
                </a:extLst>
              </a:tr>
              <a:tr h="230200">
                <a:tc>
                  <a:txBody>
                    <a:bodyPr/>
                    <a:lstStyle/>
                    <a:p>
                      <a:pPr lvl="0" algn="l" fontAlgn="b"/>
                      <a:r>
                        <a:rPr lang="en-GB" sz="1100" b="1" i="0" u="none" strike="noStrike" dirty="0">
                          <a:solidFill>
                            <a:schemeClr val="bg1"/>
                          </a:solidFill>
                          <a:effectLst/>
                          <a:latin typeface="Calibri"/>
                        </a:rPr>
                        <a:t>Staying with friends and relatives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93,000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362,000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£16,951,000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10"/>
                  </a:ext>
                </a:extLst>
              </a:tr>
              <a:tr h="230200">
                <a:tc>
                  <a:txBody>
                    <a:bodyPr/>
                    <a:lstStyle/>
                    <a:p>
                      <a:pPr lvl="0" algn="l" fontAlgn="b"/>
                      <a:r>
                        <a:rPr lang="en-GB" sz="1100" b="1" i="0" u="none" strike="noStrike" dirty="0">
                          <a:solidFill>
                            <a:schemeClr val="bg1"/>
                          </a:solidFill>
                          <a:effectLst/>
                          <a:latin typeface="Calibri"/>
                        </a:rPr>
                        <a:t>Total</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558,000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2,859,000</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£131,824,000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11"/>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754370694"/>
              </p:ext>
            </p:extLst>
          </p:nvPr>
        </p:nvGraphicFramePr>
        <p:xfrm>
          <a:off x="336414" y="4005064"/>
          <a:ext cx="8456516" cy="2635080"/>
        </p:xfrm>
        <a:graphic>
          <a:graphicData uri="http://schemas.openxmlformats.org/drawingml/2006/table">
            <a:tbl>
              <a:tblPr firstRow="1" bandRow="1">
                <a:tableStyleId>{00A15C55-8517-42AA-B614-E9B94910E393}</a:tableStyleId>
              </a:tblPr>
              <a:tblGrid>
                <a:gridCol w="2114129">
                  <a:extLst>
                    <a:ext uri="{9D8B030D-6E8A-4147-A177-3AD203B41FA5}">
                      <a16:colId xmlns:a16="http://schemas.microsoft.com/office/drawing/2014/main" val="20000"/>
                    </a:ext>
                  </a:extLst>
                </a:gridCol>
                <a:gridCol w="2114129">
                  <a:extLst>
                    <a:ext uri="{9D8B030D-6E8A-4147-A177-3AD203B41FA5}">
                      <a16:colId xmlns:a16="http://schemas.microsoft.com/office/drawing/2014/main" val="20001"/>
                    </a:ext>
                  </a:extLst>
                </a:gridCol>
                <a:gridCol w="2114129">
                  <a:extLst>
                    <a:ext uri="{9D8B030D-6E8A-4147-A177-3AD203B41FA5}">
                      <a16:colId xmlns:a16="http://schemas.microsoft.com/office/drawing/2014/main" val="20002"/>
                    </a:ext>
                  </a:extLst>
                </a:gridCol>
                <a:gridCol w="2114129">
                  <a:extLst>
                    <a:ext uri="{9D8B030D-6E8A-4147-A177-3AD203B41FA5}">
                      <a16:colId xmlns:a16="http://schemas.microsoft.com/office/drawing/2014/main" val="20003"/>
                    </a:ext>
                  </a:extLst>
                </a:gridCol>
              </a:tblGrid>
              <a:tr h="216000">
                <a:tc>
                  <a:txBody>
                    <a:bodyPr/>
                    <a:lstStyle/>
                    <a:p>
                      <a:pPr algn="l"/>
                      <a:r>
                        <a:rPr lang="en-GB" sz="1100" dirty="0"/>
                        <a:t>Overseas tourists</a:t>
                      </a:r>
                    </a:p>
                  </a:txBody>
                  <a:tcPr anchor="ctr">
                    <a:solidFill>
                      <a:schemeClr val="accent6">
                        <a:lumMod val="75000"/>
                      </a:schemeClr>
                    </a:solidFill>
                  </a:tcPr>
                </a:tc>
                <a:tc>
                  <a:txBody>
                    <a:bodyPr/>
                    <a:lstStyle/>
                    <a:p>
                      <a:pPr algn="ctr"/>
                      <a:r>
                        <a:rPr lang="en-GB" sz="1100" dirty="0"/>
                        <a:t>Trips</a:t>
                      </a:r>
                    </a:p>
                  </a:txBody>
                  <a:tcPr anchor="ctr">
                    <a:solidFill>
                      <a:schemeClr val="accent6">
                        <a:lumMod val="75000"/>
                      </a:schemeClr>
                    </a:solidFill>
                  </a:tcPr>
                </a:tc>
                <a:tc>
                  <a:txBody>
                    <a:bodyPr/>
                    <a:lstStyle/>
                    <a:p>
                      <a:pPr algn="ctr"/>
                      <a:r>
                        <a:rPr lang="en-GB" sz="1100" dirty="0"/>
                        <a:t>Nights</a:t>
                      </a:r>
                    </a:p>
                  </a:txBody>
                  <a:tcPr anchor="ctr">
                    <a:solidFill>
                      <a:schemeClr val="accent6">
                        <a:lumMod val="75000"/>
                      </a:schemeClr>
                    </a:solidFill>
                  </a:tcPr>
                </a:tc>
                <a:tc>
                  <a:txBody>
                    <a:bodyPr/>
                    <a:lstStyle/>
                    <a:p>
                      <a:pPr algn="ctr"/>
                      <a:r>
                        <a:rPr lang="en-GB" sz="1100" dirty="0"/>
                        <a:t>Spend</a:t>
                      </a:r>
                    </a:p>
                  </a:txBody>
                  <a:tcPr anchor="ctr">
                    <a:solidFill>
                      <a:schemeClr val="accent6">
                        <a:lumMod val="75000"/>
                      </a:schemeClr>
                    </a:solidFill>
                  </a:tcPr>
                </a:tc>
                <a:extLst>
                  <a:ext uri="{0D108BD9-81ED-4DB2-BD59-A6C34878D82A}">
                    <a16:rowId xmlns:a16="http://schemas.microsoft.com/office/drawing/2014/main" val="10000"/>
                  </a:ext>
                </a:extLst>
              </a:tr>
              <a:tr h="216000">
                <a:tc>
                  <a:txBody>
                    <a:bodyPr/>
                    <a:lstStyle/>
                    <a:p>
                      <a:pPr lvl="0" algn="l" fontAlgn="b"/>
                      <a:r>
                        <a:rPr lang="en-GB" sz="1100" b="1" i="0" u="none" strike="noStrike" dirty="0">
                          <a:solidFill>
                            <a:schemeClr val="bg1"/>
                          </a:solidFill>
                          <a:effectLst/>
                          <a:latin typeface="Calibri"/>
                        </a:rPr>
                        <a:t>Serviced</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2,000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12,000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£780,000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1"/>
                  </a:ext>
                </a:extLst>
              </a:tr>
              <a:tr h="216000">
                <a:tc>
                  <a:txBody>
                    <a:bodyPr/>
                    <a:lstStyle/>
                    <a:p>
                      <a:pPr lvl="0" algn="l" fontAlgn="b"/>
                      <a:r>
                        <a:rPr lang="en-GB" sz="1100" b="1" i="0" u="none" strike="noStrike" dirty="0">
                          <a:solidFill>
                            <a:schemeClr val="bg1"/>
                          </a:solidFill>
                          <a:effectLst/>
                          <a:latin typeface="Calibri"/>
                        </a:rPr>
                        <a:t>Self catering</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300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4,000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£184,000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2"/>
                  </a:ext>
                </a:extLst>
              </a:tr>
              <a:tr h="216000">
                <a:tc>
                  <a:txBody>
                    <a:bodyPr/>
                    <a:lstStyle/>
                    <a:p>
                      <a:pPr lvl="0" algn="l" fontAlgn="b"/>
                      <a:r>
                        <a:rPr lang="en-GB" sz="1100" b="1" i="0" u="none" strike="noStrike" dirty="0">
                          <a:solidFill>
                            <a:schemeClr val="bg1"/>
                          </a:solidFill>
                          <a:effectLst/>
                          <a:latin typeface="Calibri"/>
                        </a:rPr>
                        <a:t>Touring caravans /tents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200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2,000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£68,000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3"/>
                  </a:ext>
                </a:extLst>
              </a:tr>
              <a:tr h="216000">
                <a:tc>
                  <a:txBody>
                    <a:bodyPr/>
                    <a:lstStyle/>
                    <a:p>
                      <a:pPr lvl="0" algn="l" fontAlgn="b"/>
                      <a:r>
                        <a:rPr lang="en-GB" sz="1100" b="1" i="0" u="none" strike="noStrike" dirty="0">
                          <a:solidFill>
                            <a:schemeClr val="bg1"/>
                          </a:solidFill>
                          <a:effectLst/>
                          <a:latin typeface="Calibri"/>
                        </a:rPr>
                        <a:t>Static vans/holiday centres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200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2,000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£90,000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4"/>
                  </a:ext>
                </a:extLst>
              </a:tr>
              <a:tr h="216000">
                <a:tc>
                  <a:txBody>
                    <a:bodyPr/>
                    <a:lstStyle/>
                    <a:p>
                      <a:pPr lvl="0" algn="l" fontAlgn="b"/>
                      <a:r>
                        <a:rPr lang="en-GB" sz="1100" b="1" i="0" u="none" strike="noStrike" dirty="0">
                          <a:solidFill>
                            <a:schemeClr val="bg1"/>
                          </a:solidFill>
                          <a:effectLst/>
                          <a:latin typeface="Calibri"/>
                        </a:rPr>
                        <a:t>Group/campus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£10,000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5"/>
                  </a:ext>
                </a:extLst>
              </a:tr>
              <a:tr h="216000">
                <a:tc>
                  <a:txBody>
                    <a:bodyPr/>
                    <a:lstStyle/>
                    <a:p>
                      <a:pPr lvl="0" algn="l" fontAlgn="b"/>
                      <a:r>
                        <a:rPr lang="en-GB" sz="1100" b="1" i="0" u="none" strike="noStrike" dirty="0">
                          <a:solidFill>
                            <a:schemeClr val="bg1"/>
                          </a:solidFill>
                          <a:effectLst/>
                          <a:latin typeface="Calibri"/>
                        </a:rPr>
                        <a:t>Paying guest in private homes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200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16,000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£503,000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6"/>
                  </a:ext>
                </a:extLst>
              </a:tr>
              <a:tr h="216000">
                <a:tc>
                  <a:txBody>
                    <a:bodyPr/>
                    <a:lstStyle/>
                    <a:p>
                      <a:pPr lvl="0" algn="l" fontAlgn="b"/>
                      <a:r>
                        <a:rPr lang="en-GB" sz="1100" b="1" i="0" u="none" strike="noStrike" dirty="0">
                          <a:solidFill>
                            <a:schemeClr val="bg1"/>
                          </a:solidFill>
                          <a:effectLst/>
                          <a:latin typeface="Calibri"/>
                        </a:rPr>
                        <a:t>Second homes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2,000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£83,000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7"/>
                  </a:ext>
                </a:extLst>
              </a:tr>
              <a:tr h="216000">
                <a:tc>
                  <a:txBody>
                    <a:bodyPr/>
                    <a:lstStyle/>
                    <a:p>
                      <a:pPr lvl="0" algn="l" fontAlgn="b"/>
                      <a:r>
                        <a:rPr lang="en-GB" sz="1100" b="1" i="0" u="none" strike="noStrike" dirty="0">
                          <a:solidFill>
                            <a:schemeClr val="bg1"/>
                          </a:solidFill>
                          <a:effectLst/>
                          <a:latin typeface="Calibri"/>
                        </a:rPr>
                        <a:t>Boat moorings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8"/>
                  </a:ext>
                </a:extLst>
              </a:tr>
              <a:tr h="216000">
                <a:tc>
                  <a:txBody>
                    <a:bodyPr/>
                    <a:lstStyle/>
                    <a:p>
                      <a:pPr lvl="0" algn="l" fontAlgn="b"/>
                      <a:r>
                        <a:rPr lang="en-GB" sz="1100" b="1" i="0" u="none" strike="noStrike" dirty="0">
                          <a:solidFill>
                            <a:schemeClr val="bg1"/>
                          </a:solidFill>
                          <a:effectLst/>
                          <a:latin typeface="Calibri"/>
                        </a:rPr>
                        <a:t>Other</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200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4,000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£158,000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9"/>
                  </a:ext>
                </a:extLst>
              </a:tr>
              <a:tr h="216000">
                <a:tc>
                  <a:txBody>
                    <a:bodyPr/>
                    <a:lstStyle/>
                    <a:p>
                      <a:pPr lvl="0" algn="l" fontAlgn="b"/>
                      <a:r>
                        <a:rPr lang="en-GB" sz="1100" b="1" i="0" u="none" strike="noStrike" dirty="0">
                          <a:solidFill>
                            <a:schemeClr val="bg1"/>
                          </a:solidFill>
                          <a:effectLst/>
                          <a:latin typeface="Calibri"/>
                        </a:rPr>
                        <a:t>Staying with friends and relatives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6,000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78,000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£1,999,000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10"/>
                  </a:ext>
                </a:extLst>
              </a:tr>
              <a:tr h="216000">
                <a:tc>
                  <a:txBody>
                    <a:bodyPr/>
                    <a:lstStyle/>
                    <a:p>
                      <a:pPr lvl="0" algn="l" fontAlgn="b"/>
                      <a:r>
                        <a:rPr lang="en-GB" sz="1100" b="1" i="0" u="none" strike="noStrike" dirty="0">
                          <a:solidFill>
                            <a:schemeClr val="bg1"/>
                          </a:solidFill>
                          <a:effectLst/>
                          <a:latin typeface="Calibri"/>
                        </a:rPr>
                        <a:t>Total</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9,000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120,000</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£3,874,000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39856726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East Devon - Day visits in the county context  </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6" name="Table 5"/>
          <p:cNvGraphicFramePr>
            <a:graphicFrameLocks noGrp="1"/>
          </p:cNvGraphicFramePr>
          <p:nvPr>
            <p:extLst>
              <p:ext uri="{D42A27DB-BD31-4B8C-83A1-F6EECF244321}">
                <p14:modId xmlns:p14="http://schemas.microsoft.com/office/powerpoint/2010/main" val="3092151078"/>
              </p:ext>
            </p:extLst>
          </p:nvPr>
        </p:nvGraphicFramePr>
        <p:xfrm>
          <a:off x="1979712" y="3578718"/>
          <a:ext cx="4680521" cy="2612905"/>
        </p:xfrm>
        <a:graphic>
          <a:graphicData uri="http://schemas.openxmlformats.org/drawingml/2006/table">
            <a:tbl>
              <a:tblPr firstRow="1" bandRow="1">
                <a:tableStyleId>{00A15C55-8517-42AA-B614-E9B94910E393}</a:tableStyleId>
              </a:tblPr>
              <a:tblGrid>
                <a:gridCol w="2080231">
                  <a:extLst>
                    <a:ext uri="{9D8B030D-6E8A-4147-A177-3AD203B41FA5}">
                      <a16:colId xmlns:a16="http://schemas.microsoft.com/office/drawing/2014/main" val="20000"/>
                    </a:ext>
                  </a:extLst>
                </a:gridCol>
                <a:gridCol w="1300145">
                  <a:extLst>
                    <a:ext uri="{9D8B030D-6E8A-4147-A177-3AD203B41FA5}">
                      <a16:colId xmlns:a16="http://schemas.microsoft.com/office/drawing/2014/main" val="20001"/>
                    </a:ext>
                  </a:extLst>
                </a:gridCol>
                <a:gridCol w="1300145">
                  <a:extLst>
                    <a:ext uri="{9D8B030D-6E8A-4147-A177-3AD203B41FA5}">
                      <a16:colId xmlns:a16="http://schemas.microsoft.com/office/drawing/2014/main" val="20002"/>
                    </a:ext>
                  </a:extLst>
                </a:gridCol>
              </a:tblGrid>
              <a:tr h="414345">
                <a:tc>
                  <a:txBody>
                    <a:bodyPr/>
                    <a:lstStyle/>
                    <a:p>
                      <a:r>
                        <a:rPr lang="en-GB" sz="1100" dirty="0"/>
                        <a:t>Area</a:t>
                      </a:r>
                    </a:p>
                  </a:txBody>
                  <a:tcPr anchor="ctr">
                    <a:solidFill>
                      <a:schemeClr val="accent6">
                        <a:lumMod val="75000"/>
                      </a:schemeClr>
                    </a:solidFill>
                  </a:tcPr>
                </a:tc>
                <a:tc>
                  <a:txBody>
                    <a:bodyPr/>
                    <a:lstStyle/>
                    <a:p>
                      <a:pPr algn="ctr"/>
                      <a:r>
                        <a:rPr lang="en-GB" sz="1050" dirty="0"/>
                        <a:t>Day visits</a:t>
                      </a:r>
                    </a:p>
                    <a:p>
                      <a:pPr algn="ctr"/>
                      <a:r>
                        <a:rPr lang="en-GB" sz="1050" dirty="0"/>
                        <a:t>(</a:t>
                      </a:r>
                      <a:r>
                        <a:rPr lang="en-GB" sz="1050" dirty="0" err="1"/>
                        <a:t>mn</a:t>
                      </a:r>
                      <a:r>
                        <a:rPr lang="en-GB" sz="1050" dirty="0"/>
                        <a:t>)</a:t>
                      </a:r>
                    </a:p>
                  </a:txBody>
                  <a:tcPr anchor="ctr">
                    <a:solidFill>
                      <a:schemeClr val="accent6">
                        <a:lumMod val="75000"/>
                      </a:schemeClr>
                    </a:solidFill>
                  </a:tcPr>
                </a:tc>
                <a:tc>
                  <a:txBody>
                    <a:bodyPr/>
                    <a:lstStyle/>
                    <a:p>
                      <a:pPr algn="ctr"/>
                      <a:r>
                        <a:rPr lang="en-GB" sz="1050" dirty="0"/>
                        <a:t>Day visit spend</a:t>
                      </a:r>
                    </a:p>
                    <a:p>
                      <a:pPr algn="ctr"/>
                      <a:r>
                        <a:rPr lang="en-GB" sz="1050" dirty="0"/>
                        <a:t>(£</a:t>
                      </a:r>
                      <a:r>
                        <a:rPr lang="en-GB" sz="1050" dirty="0" err="1"/>
                        <a:t>mn</a:t>
                      </a:r>
                      <a:r>
                        <a:rPr lang="en-GB" sz="1050" dirty="0"/>
                        <a:t>)</a:t>
                      </a:r>
                    </a:p>
                  </a:txBody>
                  <a:tcPr anchor="ctr">
                    <a:solidFill>
                      <a:schemeClr val="accent6">
                        <a:lumMod val="75000"/>
                      </a:schemeClr>
                    </a:solidFill>
                  </a:tcPr>
                </a:tc>
                <a:extLst>
                  <a:ext uri="{0D108BD9-81ED-4DB2-BD59-A6C34878D82A}">
                    <a16:rowId xmlns:a16="http://schemas.microsoft.com/office/drawing/2014/main" val="10000"/>
                  </a:ext>
                </a:extLst>
              </a:tr>
              <a:tr h="274820">
                <a:tc>
                  <a:txBody>
                    <a:bodyPr/>
                    <a:lstStyle/>
                    <a:p>
                      <a:pPr algn="l" rtl="0" fontAlgn="ctr"/>
                      <a:r>
                        <a:rPr lang="en-GB" sz="1100" b="1" i="0" u="none" strike="noStrike" dirty="0">
                          <a:solidFill>
                            <a:schemeClr val="bg1"/>
                          </a:solidFill>
                          <a:effectLst/>
                          <a:latin typeface="Calibri"/>
                        </a:rPr>
                        <a:t>East Devon</a:t>
                      </a:r>
                    </a:p>
                  </a:txBody>
                  <a:tcPr marL="85725" marR="9525" marT="9525" marB="0" anchor="ctr">
                    <a:solidFill>
                      <a:schemeClr val="accent6">
                        <a:lumMod val="75000"/>
                      </a:schemeClr>
                    </a:solidFill>
                  </a:tcPr>
                </a:tc>
                <a:tc>
                  <a:txBody>
                    <a:bodyPr/>
                    <a:lstStyle/>
                    <a:p>
                      <a:pPr algn="ctr" rtl="0" fontAlgn="ctr"/>
                      <a:r>
                        <a:rPr lang="en-GB" sz="1100" b="1" i="0" u="none" strike="noStrike" dirty="0">
                          <a:solidFill>
                            <a:schemeClr val="bg1"/>
                          </a:solidFill>
                          <a:effectLst/>
                          <a:latin typeface="Calibri" panose="020F0502020204030204" pitchFamily="34" charset="0"/>
                        </a:rPr>
                        <a:t>3.0</a:t>
                      </a:r>
                    </a:p>
                  </a:txBody>
                  <a:tcPr marL="7620" marR="7620" marT="7620" marB="0" anchor="ctr">
                    <a:solidFill>
                      <a:schemeClr val="accent6">
                        <a:lumMod val="75000"/>
                      </a:schemeClr>
                    </a:solidFill>
                  </a:tcPr>
                </a:tc>
                <a:tc>
                  <a:txBody>
                    <a:bodyPr/>
                    <a:lstStyle/>
                    <a:p>
                      <a:pPr algn="ctr" rtl="0" fontAlgn="ctr"/>
                      <a:r>
                        <a:rPr lang="en-GB" sz="1100" b="1" i="0" u="none" strike="noStrike" dirty="0">
                          <a:solidFill>
                            <a:schemeClr val="bg1"/>
                          </a:solidFill>
                          <a:effectLst/>
                          <a:latin typeface="Calibri" panose="020F0502020204030204" pitchFamily="34" charset="0"/>
                        </a:rPr>
                        <a:t>£107.2</a:t>
                      </a:r>
                    </a:p>
                  </a:txBody>
                  <a:tcPr marL="7620" marR="7620" marT="7620" marB="0" anchor="ctr">
                    <a:solidFill>
                      <a:schemeClr val="accent6">
                        <a:lumMod val="75000"/>
                      </a:schemeClr>
                    </a:solidFill>
                  </a:tcPr>
                </a:tc>
                <a:extLst>
                  <a:ext uri="{0D108BD9-81ED-4DB2-BD59-A6C34878D82A}">
                    <a16:rowId xmlns:a16="http://schemas.microsoft.com/office/drawing/2014/main" val="10001"/>
                  </a:ext>
                </a:extLst>
              </a:tr>
              <a:tr h="274820">
                <a:tc>
                  <a:txBody>
                    <a:bodyPr/>
                    <a:lstStyle/>
                    <a:p>
                      <a:pPr algn="l" rtl="0" fontAlgn="ctr"/>
                      <a:r>
                        <a:rPr lang="en-US" sz="1100" b="1" i="0" u="none" strike="noStrike" dirty="0">
                          <a:solidFill>
                            <a:schemeClr val="bg1"/>
                          </a:solidFill>
                          <a:effectLst/>
                          <a:latin typeface="Calibri"/>
                        </a:rPr>
                        <a:t>Exeter</a:t>
                      </a:r>
                      <a:endParaRPr lang="en-GB" sz="1100" b="1" i="0" u="none" strike="noStrike" dirty="0">
                        <a:solidFill>
                          <a:schemeClr val="bg1"/>
                        </a:solidFill>
                        <a:effectLst/>
                        <a:latin typeface="Calibri"/>
                      </a:endParaRPr>
                    </a:p>
                  </a:txBody>
                  <a:tcPr marL="85725" marR="9525" marT="9525" marB="0" anchor="ctr">
                    <a:solidFill>
                      <a:schemeClr val="accent6">
                        <a:lumMod val="75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1.6</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£67.3</a:t>
                      </a:r>
                    </a:p>
                  </a:txBody>
                  <a:tcPr marL="7620" marR="7620" marT="7620" marB="0" anchor="ctr">
                    <a:solidFill>
                      <a:schemeClr val="accent6">
                        <a:lumMod val="20000"/>
                        <a:lumOff val="80000"/>
                      </a:schemeClr>
                    </a:solidFill>
                  </a:tcPr>
                </a:tc>
                <a:extLst>
                  <a:ext uri="{0D108BD9-81ED-4DB2-BD59-A6C34878D82A}">
                    <a16:rowId xmlns:a16="http://schemas.microsoft.com/office/drawing/2014/main" val="523901418"/>
                  </a:ext>
                </a:extLst>
              </a:tr>
              <a:tr h="274820">
                <a:tc>
                  <a:txBody>
                    <a:bodyPr/>
                    <a:lstStyle/>
                    <a:p>
                      <a:pPr algn="l" rtl="0" fontAlgn="ctr"/>
                      <a:r>
                        <a:rPr lang="en-GB" sz="1100" b="1" i="0" u="none" strike="noStrike" dirty="0">
                          <a:solidFill>
                            <a:schemeClr val="bg1"/>
                          </a:solidFill>
                          <a:effectLst/>
                          <a:latin typeface="Calibri"/>
                        </a:rPr>
                        <a:t>Mid-Devon</a:t>
                      </a:r>
                    </a:p>
                  </a:txBody>
                  <a:tcPr marL="85725" marR="9525" marT="9525" marB="0" anchor="ctr">
                    <a:solidFill>
                      <a:schemeClr val="accent6">
                        <a:lumMod val="75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1.1</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£40.6</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2"/>
                  </a:ext>
                </a:extLst>
              </a:tr>
              <a:tr h="274820">
                <a:tc>
                  <a:txBody>
                    <a:bodyPr/>
                    <a:lstStyle/>
                    <a:p>
                      <a:pPr algn="l" rtl="0" fontAlgn="ctr"/>
                      <a:r>
                        <a:rPr lang="en-GB" sz="1100" b="1" i="0" u="none" strike="noStrike" dirty="0">
                          <a:solidFill>
                            <a:schemeClr val="bg1"/>
                          </a:solidFill>
                          <a:effectLst/>
                          <a:latin typeface="Calibri"/>
                        </a:rPr>
                        <a:t>North</a:t>
                      </a:r>
                      <a:r>
                        <a:rPr lang="en-GB" sz="1100" b="1" i="0" u="none" strike="noStrike" baseline="0" dirty="0">
                          <a:solidFill>
                            <a:schemeClr val="bg1"/>
                          </a:solidFill>
                          <a:effectLst/>
                          <a:latin typeface="Calibri"/>
                        </a:rPr>
                        <a:t> Devon</a:t>
                      </a:r>
                      <a:endParaRPr lang="en-GB" sz="1100" b="1" i="0" u="none" strike="noStrike" dirty="0">
                        <a:solidFill>
                          <a:schemeClr val="bg1"/>
                        </a:solidFill>
                        <a:effectLst/>
                        <a:latin typeface="Calibri"/>
                      </a:endParaRPr>
                    </a:p>
                  </a:txBody>
                  <a:tcPr marL="85725" marR="9525" marT="9525" marB="0" anchor="ctr">
                    <a:solidFill>
                      <a:schemeClr val="accent6">
                        <a:lumMod val="75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2.3</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£80.4</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3"/>
                  </a:ext>
                </a:extLst>
              </a:tr>
              <a:tr h="274820">
                <a:tc>
                  <a:txBody>
                    <a:bodyPr/>
                    <a:lstStyle/>
                    <a:p>
                      <a:pPr algn="l" rtl="0" fontAlgn="ctr"/>
                      <a:r>
                        <a:rPr lang="en-GB" sz="1100" b="1" i="0" u="none" strike="noStrike" dirty="0">
                          <a:solidFill>
                            <a:schemeClr val="bg1"/>
                          </a:solidFill>
                          <a:effectLst/>
                          <a:latin typeface="Calibri"/>
                        </a:rPr>
                        <a:t>Plymouth</a:t>
                      </a:r>
                    </a:p>
                  </a:txBody>
                  <a:tcPr marL="85725" marR="9525" marT="9525" marB="0" anchor="ctr">
                    <a:solidFill>
                      <a:schemeClr val="accent6">
                        <a:lumMod val="75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3.6</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£146.9</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4"/>
                  </a:ext>
                </a:extLst>
              </a:tr>
              <a:tr h="274820">
                <a:tc>
                  <a:txBody>
                    <a:bodyPr/>
                    <a:lstStyle/>
                    <a:p>
                      <a:pPr algn="l" rtl="0" fontAlgn="ctr"/>
                      <a:r>
                        <a:rPr lang="en-GB" sz="1100" b="1" i="0" u="none" strike="noStrike" dirty="0">
                          <a:solidFill>
                            <a:schemeClr val="bg1"/>
                          </a:solidFill>
                          <a:effectLst/>
                          <a:latin typeface="Calibri"/>
                        </a:rPr>
                        <a:t>Teignbridge</a:t>
                      </a:r>
                    </a:p>
                  </a:txBody>
                  <a:tcPr marL="85725" marR="9525" marT="9525" marB="0" anchor="ctr">
                    <a:solidFill>
                      <a:schemeClr val="accent6">
                        <a:lumMod val="75000"/>
                      </a:schemeClr>
                    </a:solidFill>
                  </a:tcPr>
                </a:tc>
                <a:tc>
                  <a:txBody>
                    <a:bodyPr/>
                    <a:lstStyle/>
                    <a:p>
                      <a:pPr algn="ctr" rtl="0" fontAlgn="ctr"/>
                      <a:r>
                        <a:rPr lang="en-GB" sz="1100" b="0" i="0" u="none" strike="noStrike" dirty="0">
                          <a:solidFill>
                            <a:srgbClr val="000000"/>
                          </a:solidFill>
                          <a:effectLst/>
                          <a:latin typeface="Calibri" panose="020F0502020204030204" pitchFamily="34" charset="0"/>
                        </a:rPr>
                        <a:t>2.8</a:t>
                      </a:r>
                    </a:p>
                  </a:txBody>
                  <a:tcPr marL="7620" marR="7620" marT="7620" marB="0" anchor="ctr">
                    <a:solidFill>
                      <a:schemeClr val="accent6">
                        <a:lumMod val="20000"/>
                        <a:lumOff val="80000"/>
                      </a:schemeClr>
                    </a:solidFill>
                  </a:tcPr>
                </a:tc>
                <a:tc>
                  <a:txBody>
                    <a:bodyPr/>
                    <a:lstStyle/>
                    <a:p>
                      <a:pPr algn="ctr" rtl="0" fontAlgn="ctr"/>
                      <a:r>
                        <a:rPr lang="en-GB" sz="1100" b="0" i="0" u="none" strike="noStrike" dirty="0">
                          <a:solidFill>
                            <a:srgbClr val="000000"/>
                          </a:solidFill>
                          <a:effectLst/>
                          <a:latin typeface="Calibri" panose="020F0502020204030204" pitchFamily="34" charset="0"/>
                        </a:rPr>
                        <a:t>£102.2</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6"/>
                  </a:ext>
                </a:extLst>
              </a:tr>
              <a:tr h="274820">
                <a:tc>
                  <a:txBody>
                    <a:bodyPr/>
                    <a:lstStyle/>
                    <a:p>
                      <a:pPr algn="l" rtl="0" fontAlgn="ctr"/>
                      <a:r>
                        <a:rPr lang="en-GB" sz="1100" b="1" i="0" u="none" strike="noStrike" dirty="0">
                          <a:solidFill>
                            <a:schemeClr val="bg1"/>
                          </a:solidFill>
                          <a:effectLst/>
                          <a:latin typeface="Calibri"/>
                        </a:rPr>
                        <a:t>Torbay</a:t>
                      </a:r>
                    </a:p>
                  </a:txBody>
                  <a:tcPr marL="85725" marR="9525" marT="9525" marB="0" anchor="ctr">
                    <a:solidFill>
                      <a:schemeClr val="accent6">
                        <a:lumMod val="75000"/>
                      </a:schemeClr>
                    </a:solidFill>
                  </a:tcPr>
                </a:tc>
                <a:tc>
                  <a:txBody>
                    <a:bodyPr/>
                    <a:lstStyle/>
                    <a:p>
                      <a:pPr algn="ctr" rtl="0" fontAlgn="ctr"/>
                      <a:r>
                        <a:rPr lang="en-GB" sz="1100" b="0" i="0" u="none" strike="noStrike" dirty="0">
                          <a:solidFill>
                            <a:srgbClr val="000000"/>
                          </a:solidFill>
                          <a:effectLst/>
                          <a:latin typeface="Calibri" panose="020F0502020204030204" pitchFamily="34" charset="0"/>
                        </a:rPr>
                        <a:t>2.7</a:t>
                      </a:r>
                    </a:p>
                  </a:txBody>
                  <a:tcPr marL="7620" marR="7620" marT="7620" marB="0" anchor="ctr">
                    <a:solidFill>
                      <a:schemeClr val="accent6">
                        <a:lumMod val="40000"/>
                        <a:lumOff val="60000"/>
                      </a:schemeClr>
                    </a:solidFill>
                  </a:tcPr>
                </a:tc>
                <a:tc>
                  <a:txBody>
                    <a:bodyPr/>
                    <a:lstStyle/>
                    <a:p>
                      <a:pPr algn="ctr" rtl="0" fontAlgn="ctr"/>
                      <a:r>
                        <a:rPr lang="en-GB" sz="1100" b="0" i="0" u="none" strike="noStrike" dirty="0">
                          <a:solidFill>
                            <a:srgbClr val="000000"/>
                          </a:solidFill>
                          <a:effectLst/>
                          <a:latin typeface="Calibri" panose="020F0502020204030204" pitchFamily="34" charset="0"/>
                        </a:rPr>
                        <a:t>£104.0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7"/>
                  </a:ext>
                </a:extLst>
              </a:tr>
              <a:tr h="274820">
                <a:tc>
                  <a:txBody>
                    <a:bodyPr/>
                    <a:lstStyle/>
                    <a:p>
                      <a:pPr algn="l" rtl="0" fontAlgn="ctr"/>
                      <a:r>
                        <a:rPr lang="en-GB" sz="1100" b="1" i="0" u="none" strike="noStrike" dirty="0">
                          <a:solidFill>
                            <a:schemeClr val="bg1"/>
                          </a:solidFill>
                          <a:effectLst/>
                          <a:latin typeface="Calibri"/>
                        </a:rPr>
                        <a:t>Torridge</a:t>
                      </a:r>
                    </a:p>
                  </a:txBody>
                  <a:tcPr marL="85725" marR="9525" marT="9525" marB="0" anchor="ctr">
                    <a:solidFill>
                      <a:schemeClr val="accent6">
                        <a:lumMod val="75000"/>
                      </a:schemeClr>
                    </a:solidFill>
                  </a:tcPr>
                </a:tc>
                <a:tc>
                  <a:txBody>
                    <a:bodyPr/>
                    <a:lstStyle/>
                    <a:p>
                      <a:pPr algn="ctr" rtl="0" fontAlgn="ctr"/>
                      <a:r>
                        <a:rPr lang="en-GB" sz="1100" b="0" i="0" u="none" strike="noStrike" dirty="0">
                          <a:solidFill>
                            <a:srgbClr val="000000"/>
                          </a:solidFill>
                          <a:effectLst/>
                          <a:latin typeface="Calibri" panose="020F0502020204030204" pitchFamily="34" charset="0"/>
                        </a:rPr>
                        <a:t>1.3</a:t>
                      </a:r>
                    </a:p>
                  </a:txBody>
                  <a:tcPr marL="7620" marR="7620" marT="7620" marB="0" anchor="ctr">
                    <a:solidFill>
                      <a:schemeClr val="accent6">
                        <a:lumMod val="20000"/>
                        <a:lumOff val="80000"/>
                      </a:schemeClr>
                    </a:solidFill>
                  </a:tcPr>
                </a:tc>
                <a:tc>
                  <a:txBody>
                    <a:bodyPr/>
                    <a:lstStyle/>
                    <a:p>
                      <a:pPr algn="ctr" rtl="0" fontAlgn="ctr"/>
                      <a:r>
                        <a:rPr lang="en-GB" sz="1100" b="0" i="0" u="none" strike="noStrike" dirty="0">
                          <a:solidFill>
                            <a:srgbClr val="000000"/>
                          </a:solidFill>
                          <a:effectLst/>
                          <a:latin typeface="Calibri" panose="020F0502020204030204" pitchFamily="34" charset="0"/>
                        </a:rPr>
                        <a:t>£45.6</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8"/>
                  </a:ext>
                </a:extLst>
              </a:tr>
            </a:tbl>
          </a:graphicData>
        </a:graphic>
      </p:graphicFrame>
      <p:graphicFrame>
        <p:nvGraphicFramePr>
          <p:cNvPr id="7" name="Chart 6"/>
          <p:cNvGraphicFramePr/>
          <p:nvPr>
            <p:extLst>
              <p:ext uri="{D42A27DB-BD31-4B8C-83A1-F6EECF244321}">
                <p14:modId xmlns:p14="http://schemas.microsoft.com/office/powerpoint/2010/main" val="3431700307"/>
              </p:ext>
            </p:extLst>
          </p:nvPr>
        </p:nvGraphicFramePr>
        <p:xfrm>
          <a:off x="179512" y="908720"/>
          <a:ext cx="3788705" cy="265685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Chart 10"/>
          <p:cNvGraphicFramePr/>
          <p:nvPr>
            <p:extLst>
              <p:ext uri="{D42A27DB-BD31-4B8C-83A1-F6EECF244321}">
                <p14:modId xmlns:p14="http://schemas.microsoft.com/office/powerpoint/2010/main" val="520369264"/>
              </p:ext>
            </p:extLst>
          </p:nvPr>
        </p:nvGraphicFramePr>
        <p:xfrm>
          <a:off x="4932040" y="908720"/>
          <a:ext cx="3888432" cy="265685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542893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East Devon - Day visits by location</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3" name="Chart 2"/>
          <p:cNvGraphicFramePr/>
          <p:nvPr>
            <p:extLst>
              <p:ext uri="{D42A27DB-BD31-4B8C-83A1-F6EECF244321}">
                <p14:modId xmlns:p14="http://schemas.microsoft.com/office/powerpoint/2010/main" val="2612573204"/>
              </p:ext>
            </p:extLst>
          </p:nvPr>
        </p:nvGraphicFramePr>
        <p:xfrm>
          <a:off x="70519" y="2708920"/>
          <a:ext cx="4537200" cy="259228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2" name="Chart 11"/>
          <p:cNvGraphicFramePr/>
          <p:nvPr>
            <p:extLst>
              <p:ext uri="{D42A27DB-BD31-4B8C-83A1-F6EECF244321}">
                <p14:modId xmlns:p14="http://schemas.microsoft.com/office/powerpoint/2010/main" val="3260159920"/>
              </p:ext>
            </p:extLst>
          </p:nvPr>
        </p:nvGraphicFramePr>
        <p:xfrm>
          <a:off x="4607719" y="2708920"/>
          <a:ext cx="4537200" cy="259228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928342035"/>
              </p:ext>
            </p:extLst>
          </p:nvPr>
        </p:nvGraphicFramePr>
        <p:xfrm>
          <a:off x="1559719" y="1412776"/>
          <a:ext cx="6096000" cy="741680"/>
        </p:xfrm>
        <a:graphic>
          <a:graphicData uri="http://schemas.openxmlformats.org/drawingml/2006/table">
            <a:tbl>
              <a:tblPr firstRow="1" bandRow="1">
                <a:tableStyleId>{00A15C55-8517-42AA-B614-E9B94910E393}</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pPr algn="ctr"/>
                      <a:r>
                        <a:rPr lang="en-GB" dirty="0"/>
                        <a:t>Total day visits</a:t>
                      </a:r>
                    </a:p>
                  </a:txBody>
                  <a:tcPr>
                    <a:solidFill>
                      <a:schemeClr val="accent6">
                        <a:lumMod val="75000"/>
                      </a:schemeClr>
                    </a:solidFill>
                  </a:tcPr>
                </a:tc>
                <a:tc>
                  <a:txBody>
                    <a:bodyPr/>
                    <a:lstStyle/>
                    <a:p>
                      <a:pPr algn="ctr"/>
                      <a:r>
                        <a:rPr lang="en-GB" dirty="0"/>
                        <a:t>Total day visit spend</a:t>
                      </a:r>
                    </a:p>
                  </a:txBody>
                  <a:tcPr>
                    <a:solidFill>
                      <a:schemeClr val="accent6">
                        <a:lumMod val="75000"/>
                      </a:schemeClr>
                    </a:solidFill>
                  </a:tcPr>
                </a:tc>
                <a:extLst>
                  <a:ext uri="{0D108BD9-81ED-4DB2-BD59-A6C34878D82A}">
                    <a16:rowId xmlns:a16="http://schemas.microsoft.com/office/drawing/2014/main" val="10000"/>
                  </a:ext>
                </a:extLst>
              </a:tr>
              <a:tr h="370840">
                <a:tc>
                  <a:txBody>
                    <a:bodyPr/>
                    <a:lstStyle/>
                    <a:p>
                      <a:pPr algn="ctr"/>
                      <a:r>
                        <a:rPr lang="en-GB" dirty="0"/>
                        <a:t>3,032,000</a:t>
                      </a:r>
                    </a:p>
                  </a:txBody>
                  <a:tcPr>
                    <a:solidFill>
                      <a:schemeClr val="accent6">
                        <a:lumMod val="40000"/>
                        <a:lumOff val="60000"/>
                      </a:schemeClr>
                    </a:solidFill>
                  </a:tcPr>
                </a:tc>
                <a:tc>
                  <a:txBody>
                    <a:bodyPr/>
                    <a:lstStyle/>
                    <a:p>
                      <a:pPr algn="ctr"/>
                      <a:r>
                        <a:rPr lang="en-GB" dirty="0"/>
                        <a:t>£107,194,000</a:t>
                      </a:r>
                    </a:p>
                  </a:txBody>
                  <a:tcPr>
                    <a:solidFill>
                      <a:schemeClr val="accent6">
                        <a:lumMod val="40000"/>
                        <a:lumOff val="60000"/>
                      </a:schemeClr>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3491189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717</TotalTime>
  <Words>3293</Words>
  <Application>Microsoft Office PowerPoint</Application>
  <PresentationFormat>On-screen Show (4:3)</PresentationFormat>
  <Paragraphs>1053</Paragraphs>
  <Slides>34</Slides>
  <Notes>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34</vt:i4>
      </vt:variant>
    </vt:vector>
  </HeadingPairs>
  <TitlesOfParts>
    <vt:vector size="37"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PH</dc:creator>
  <cp:lastModifiedBy>Paul Haydon</cp:lastModifiedBy>
  <cp:revision>48</cp:revision>
  <cp:lastPrinted>2021-10-01T10:57:29Z</cp:lastPrinted>
  <dcterms:created xsi:type="dcterms:W3CDTF">2014-01-10T16:27:04Z</dcterms:created>
  <dcterms:modified xsi:type="dcterms:W3CDTF">2022-10-19T14:43:52Z</dcterms:modified>
</cp:coreProperties>
</file>